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diagrams/layout7.xml" ContentType="application/vnd.openxmlformats-officedocument.drawingml.diagram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Default Extension="tiff" ContentType="image/tiff"/>
  <Override PartName="/ppt/diagrams/colors7.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diagrams/drawing7.xml" ContentType="application/vnd.ms-office.drawingml.diagramDrawing+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ppt/diagrams/quickStyle7.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diagrams/layout4.xml" ContentType="application/vnd.openxmlformats-officedocument.drawingml.diagramLayout+xml"/>
  <Override PartName="/ppt/diagrams/data7.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
  </p:notesMasterIdLst>
  <p:handoutMasterIdLst>
    <p:handoutMasterId r:id="rId13"/>
  </p:handoutMasterIdLst>
  <p:sldIdLst>
    <p:sldId id="256" r:id="rId2"/>
    <p:sldId id="272" r:id="rId3"/>
    <p:sldId id="275" r:id="rId4"/>
    <p:sldId id="316" r:id="rId5"/>
    <p:sldId id="312" r:id="rId6"/>
    <p:sldId id="317" r:id="rId7"/>
    <p:sldId id="314" r:id="rId8"/>
    <p:sldId id="318" r:id="rId9"/>
    <p:sldId id="310" r:id="rId10"/>
    <p:sldId id="319" r:id="rId11"/>
  </p:sldIdLst>
  <p:sldSz cx="9144000" cy="6858000" type="screen4x3"/>
  <p:notesSz cx="6985000" cy="9283700"/>
  <p:defaultTextStyle>
    <a:defPPr>
      <a:defRPr lang="en-US"/>
    </a:defPPr>
    <a:lvl1pPr algn="l" rtl="0" fontAlgn="base">
      <a:spcBef>
        <a:spcPct val="0"/>
      </a:spcBef>
      <a:spcAft>
        <a:spcPct val="0"/>
      </a:spcAft>
      <a:defRPr sz="1600" kern="1200">
        <a:solidFill>
          <a:srgbClr val="000066"/>
        </a:solidFill>
        <a:latin typeface="Arial" charset="0"/>
        <a:ea typeface="+mn-ea"/>
        <a:cs typeface="Arial" charset="0"/>
      </a:defRPr>
    </a:lvl1pPr>
    <a:lvl2pPr marL="457200" algn="l" rtl="0" fontAlgn="base">
      <a:spcBef>
        <a:spcPct val="0"/>
      </a:spcBef>
      <a:spcAft>
        <a:spcPct val="0"/>
      </a:spcAft>
      <a:defRPr sz="1600" kern="1200">
        <a:solidFill>
          <a:srgbClr val="000066"/>
        </a:solidFill>
        <a:latin typeface="Arial" charset="0"/>
        <a:ea typeface="+mn-ea"/>
        <a:cs typeface="Arial" charset="0"/>
      </a:defRPr>
    </a:lvl2pPr>
    <a:lvl3pPr marL="914400" algn="l" rtl="0" fontAlgn="base">
      <a:spcBef>
        <a:spcPct val="0"/>
      </a:spcBef>
      <a:spcAft>
        <a:spcPct val="0"/>
      </a:spcAft>
      <a:defRPr sz="1600" kern="1200">
        <a:solidFill>
          <a:srgbClr val="000066"/>
        </a:solidFill>
        <a:latin typeface="Arial" charset="0"/>
        <a:ea typeface="+mn-ea"/>
        <a:cs typeface="Arial" charset="0"/>
      </a:defRPr>
    </a:lvl3pPr>
    <a:lvl4pPr marL="1371600" algn="l" rtl="0" fontAlgn="base">
      <a:spcBef>
        <a:spcPct val="0"/>
      </a:spcBef>
      <a:spcAft>
        <a:spcPct val="0"/>
      </a:spcAft>
      <a:defRPr sz="1600" kern="1200">
        <a:solidFill>
          <a:srgbClr val="000066"/>
        </a:solidFill>
        <a:latin typeface="Arial" charset="0"/>
        <a:ea typeface="+mn-ea"/>
        <a:cs typeface="Arial" charset="0"/>
      </a:defRPr>
    </a:lvl4pPr>
    <a:lvl5pPr marL="1828800" algn="l" rtl="0" fontAlgn="base">
      <a:spcBef>
        <a:spcPct val="0"/>
      </a:spcBef>
      <a:spcAft>
        <a:spcPct val="0"/>
      </a:spcAft>
      <a:defRPr sz="1600" kern="1200">
        <a:solidFill>
          <a:srgbClr val="000066"/>
        </a:solidFill>
        <a:latin typeface="Arial" charset="0"/>
        <a:ea typeface="+mn-ea"/>
        <a:cs typeface="Arial" charset="0"/>
      </a:defRPr>
    </a:lvl5pPr>
    <a:lvl6pPr marL="2286000" algn="l" defTabSz="914400" rtl="0" eaLnBrk="1" latinLnBrk="0" hangingPunct="1">
      <a:defRPr sz="1600" kern="1200">
        <a:solidFill>
          <a:srgbClr val="000066"/>
        </a:solidFill>
        <a:latin typeface="Arial" charset="0"/>
        <a:ea typeface="+mn-ea"/>
        <a:cs typeface="Arial" charset="0"/>
      </a:defRPr>
    </a:lvl6pPr>
    <a:lvl7pPr marL="2743200" algn="l" defTabSz="914400" rtl="0" eaLnBrk="1" latinLnBrk="0" hangingPunct="1">
      <a:defRPr sz="1600" kern="1200">
        <a:solidFill>
          <a:srgbClr val="000066"/>
        </a:solidFill>
        <a:latin typeface="Arial" charset="0"/>
        <a:ea typeface="+mn-ea"/>
        <a:cs typeface="Arial" charset="0"/>
      </a:defRPr>
    </a:lvl7pPr>
    <a:lvl8pPr marL="3200400" algn="l" defTabSz="914400" rtl="0" eaLnBrk="1" latinLnBrk="0" hangingPunct="1">
      <a:defRPr sz="1600" kern="1200">
        <a:solidFill>
          <a:srgbClr val="000066"/>
        </a:solidFill>
        <a:latin typeface="Arial" charset="0"/>
        <a:ea typeface="+mn-ea"/>
        <a:cs typeface="Arial" charset="0"/>
      </a:defRPr>
    </a:lvl8pPr>
    <a:lvl9pPr marL="3657600" algn="l" defTabSz="914400" rtl="0" eaLnBrk="1" latinLnBrk="0" hangingPunct="1">
      <a:defRPr sz="1600" kern="1200">
        <a:solidFill>
          <a:srgbClr val="000066"/>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8000"/>
    <a:srgbClr val="FF0000"/>
    <a:srgbClr val="009900"/>
    <a:srgbClr val="000066"/>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35" autoAdjust="0"/>
    <p:restoredTop sz="86329" autoAdjust="0"/>
  </p:normalViewPr>
  <p:slideViewPr>
    <p:cSldViewPr>
      <p:cViewPr varScale="1">
        <p:scale>
          <a:sx n="98" d="100"/>
          <a:sy n="98" d="100"/>
        </p:scale>
        <p:origin x="-948" y="-102"/>
      </p:cViewPr>
      <p:guideLst>
        <p:guide orient="horz" pos="2160"/>
        <p:guide pos="2880"/>
      </p:guideLst>
    </p:cSldViewPr>
  </p:slideViewPr>
  <p:outlineViewPr>
    <p:cViewPr>
      <p:scale>
        <a:sx n="33" d="100"/>
        <a:sy n="33" d="100"/>
      </p:scale>
      <p:origin x="258" y="38541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jpe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image" Target="../media/image32.png"/><Relationship Id="rId4" Type="http://schemas.openxmlformats.org/officeDocument/2006/relationships/image" Target="../media/image35.png"/></Relationships>
</file>

<file path=ppt/diagrams/_rels/data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ata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image" Target="../media/image32.png"/><Relationship Id="rId4"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D9A89-5B37-44D1-BC07-1F26A0235B33}"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GB"/>
        </a:p>
      </dgm:t>
    </dgm:pt>
    <dgm:pt modelId="{5CC1B3D2-CE0E-4CF4-BE83-E4275B3B8E2A}">
      <dgm:prSet phldrT="[Text]" custT="1"/>
      <dgm:spPr/>
      <dgm:t>
        <a:bodyPr/>
        <a:lstStyle/>
        <a:p>
          <a:r>
            <a:rPr lang="en-US" sz="1100" dirty="0" smtClean="0"/>
            <a:t>Wadden Sea Seals</a:t>
          </a:r>
          <a:endParaRPr lang="en-GB" sz="1100" dirty="0"/>
        </a:p>
      </dgm:t>
    </dgm:pt>
    <dgm:pt modelId="{A0C71CDC-FA38-4F65-A3F8-A4F36C28D4C6}" type="parTrans" cxnId="{298DB613-19A8-4C4D-9E1B-4B7A61D68B8F}">
      <dgm:prSet/>
      <dgm:spPr/>
      <dgm:t>
        <a:bodyPr/>
        <a:lstStyle/>
        <a:p>
          <a:endParaRPr lang="en-GB"/>
        </a:p>
      </dgm:t>
    </dgm:pt>
    <dgm:pt modelId="{43ACBB79-2620-41FF-8480-2C8F8E4D7E65}" type="sibTrans" cxnId="{298DB613-19A8-4C4D-9E1B-4B7A61D68B8F}">
      <dgm:prSet/>
      <dgm:spPr/>
      <dgm:t>
        <a:bodyPr/>
        <a:lstStyle/>
        <a:p>
          <a:endParaRPr lang="en-GB"/>
        </a:p>
      </dgm:t>
    </dgm:pt>
    <dgm:pt modelId="{544FA4C2-F74E-4BC4-8423-4389E0A47254}">
      <dgm:prSet phldrT="[Text]"/>
      <dgm:spPr/>
      <dgm:t>
        <a:bodyPr/>
        <a:lstStyle/>
        <a:p>
          <a:r>
            <a:rPr lang="en-US" dirty="0" smtClean="0"/>
            <a:t>ACAP</a:t>
          </a:r>
          <a:endParaRPr lang="en-GB" dirty="0"/>
        </a:p>
      </dgm:t>
    </dgm:pt>
    <dgm:pt modelId="{FDADB66F-EA41-442E-BC30-A2C4390D100E}" type="parTrans" cxnId="{126F2C97-EA56-4F34-A137-6C0381EA9417}">
      <dgm:prSet/>
      <dgm:spPr/>
      <dgm:t>
        <a:bodyPr/>
        <a:lstStyle/>
        <a:p>
          <a:endParaRPr lang="en-GB"/>
        </a:p>
      </dgm:t>
    </dgm:pt>
    <dgm:pt modelId="{C45A679A-F623-4FC4-BD63-4F4CDE4E6F9B}" type="sibTrans" cxnId="{126F2C97-EA56-4F34-A137-6C0381EA9417}">
      <dgm:prSet/>
      <dgm:spPr/>
      <dgm:t>
        <a:bodyPr/>
        <a:lstStyle/>
        <a:p>
          <a:endParaRPr lang="en-GB"/>
        </a:p>
      </dgm:t>
    </dgm:pt>
    <dgm:pt modelId="{01CCA6C8-B7BD-4FBD-AA60-D6369F286970}">
      <dgm:prSet phldrT="[Text]"/>
      <dgm:spPr/>
      <dgm:t>
        <a:bodyPr/>
        <a:lstStyle/>
        <a:p>
          <a:r>
            <a:rPr lang="en-US" dirty="0" smtClean="0"/>
            <a:t>EUROBATS</a:t>
          </a:r>
          <a:endParaRPr lang="en-GB" dirty="0"/>
        </a:p>
      </dgm:t>
    </dgm:pt>
    <dgm:pt modelId="{D5C2B641-CB21-42D7-A5D8-1A1C20BEB341}" type="parTrans" cxnId="{F3612852-9E50-4892-BD22-3595502E0F7F}">
      <dgm:prSet/>
      <dgm:spPr/>
      <dgm:t>
        <a:bodyPr/>
        <a:lstStyle/>
        <a:p>
          <a:endParaRPr lang="en-GB"/>
        </a:p>
      </dgm:t>
    </dgm:pt>
    <dgm:pt modelId="{111BAAF6-B27F-4FB0-B0DE-E6F36C6D03CF}" type="sibTrans" cxnId="{F3612852-9E50-4892-BD22-3595502E0F7F}">
      <dgm:prSet/>
      <dgm:spPr/>
      <dgm:t>
        <a:bodyPr/>
        <a:lstStyle/>
        <a:p>
          <a:endParaRPr lang="en-GB"/>
        </a:p>
      </dgm:t>
    </dgm:pt>
    <dgm:pt modelId="{CE7CE653-2E19-43AA-BC73-88153C56EE82}">
      <dgm:prSet phldrT="[Text]"/>
      <dgm:spPr/>
      <dgm:t>
        <a:bodyPr/>
        <a:lstStyle/>
        <a:p>
          <a:r>
            <a:rPr lang="en-US" dirty="0" smtClean="0"/>
            <a:t>ACCOBAMS</a:t>
          </a:r>
          <a:endParaRPr lang="en-GB" dirty="0"/>
        </a:p>
      </dgm:t>
    </dgm:pt>
    <dgm:pt modelId="{29BD912E-C634-4EDD-BCC9-F6D31A468096}" type="sibTrans" cxnId="{BDDEDECD-EAC5-4BAE-BDD7-A938A4235CEB}">
      <dgm:prSet/>
      <dgm:spPr/>
      <dgm:t>
        <a:bodyPr/>
        <a:lstStyle/>
        <a:p>
          <a:endParaRPr lang="en-GB"/>
        </a:p>
      </dgm:t>
    </dgm:pt>
    <dgm:pt modelId="{59DF71D9-3BE1-4DB5-8260-4396281A5233}" type="parTrans" cxnId="{BDDEDECD-EAC5-4BAE-BDD7-A938A4235CEB}">
      <dgm:prSet/>
      <dgm:spPr/>
      <dgm:t>
        <a:bodyPr/>
        <a:lstStyle/>
        <a:p>
          <a:endParaRPr lang="en-GB"/>
        </a:p>
      </dgm:t>
    </dgm:pt>
    <dgm:pt modelId="{41C20C73-BA1D-4AD0-901C-25E1C74AB1F5}" type="pres">
      <dgm:prSet presAssocID="{38ED9A89-5B37-44D1-BC07-1F26A0235B33}" presName="Name0" presStyleCnt="0">
        <dgm:presLayoutVars>
          <dgm:dir/>
          <dgm:resizeHandles val="exact"/>
        </dgm:presLayoutVars>
      </dgm:prSet>
      <dgm:spPr/>
      <dgm:t>
        <a:bodyPr/>
        <a:lstStyle/>
        <a:p>
          <a:endParaRPr lang="en-GB"/>
        </a:p>
      </dgm:t>
    </dgm:pt>
    <dgm:pt modelId="{8773DDF9-85E8-4607-8DE7-8E249E900996}" type="pres">
      <dgm:prSet presAssocID="{5CC1B3D2-CE0E-4CF4-BE83-E4275B3B8E2A}" presName="compNode" presStyleCnt="0"/>
      <dgm:spPr/>
    </dgm:pt>
    <dgm:pt modelId="{9B345633-D7E9-456F-A9FF-79B58D3C056C}" type="pres">
      <dgm:prSet presAssocID="{5CC1B3D2-CE0E-4CF4-BE83-E4275B3B8E2A}" presName="pictRect" presStyleLbl="node1" presStyleIdx="0" presStyleCnt="4" custLinFactNeighborY="2186"/>
      <dgm:spPr>
        <a:blipFill rotWithShape="0">
          <a:blip xmlns:r="http://schemas.openxmlformats.org/officeDocument/2006/relationships" r:embed="rId1"/>
          <a:stretch>
            <a:fillRect/>
          </a:stretch>
        </a:blipFill>
        <a:ln>
          <a:solidFill>
            <a:schemeClr val="tx2">
              <a:lumMod val="60000"/>
              <a:lumOff val="40000"/>
            </a:schemeClr>
          </a:solidFill>
        </a:ln>
      </dgm:spPr>
    </dgm:pt>
    <dgm:pt modelId="{B1E2B03F-BD34-4B48-B71F-EEB2CC438F0C}" type="pres">
      <dgm:prSet presAssocID="{5CC1B3D2-CE0E-4CF4-BE83-E4275B3B8E2A}" presName="textRect" presStyleLbl="revTx" presStyleIdx="0" presStyleCnt="4" custLinFactNeighborX="2858" custLinFactNeighborY="-9867">
        <dgm:presLayoutVars>
          <dgm:bulletEnabled val="1"/>
        </dgm:presLayoutVars>
      </dgm:prSet>
      <dgm:spPr/>
      <dgm:t>
        <a:bodyPr/>
        <a:lstStyle/>
        <a:p>
          <a:endParaRPr lang="en-GB"/>
        </a:p>
      </dgm:t>
    </dgm:pt>
    <dgm:pt modelId="{01659B4D-10B9-42AB-80FF-13F7DC87560A}" type="pres">
      <dgm:prSet presAssocID="{43ACBB79-2620-41FF-8480-2C8F8E4D7E65}" presName="sibTrans" presStyleLbl="sibTrans2D1" presStyleIdx="0" presStyleCnt="0"/>
      <dgm:spPr/>
      <dgm:t>
        <a:bodyPr/>
        <a:lstStyle/>
        <a:p>
          <a:endParaRPr lang="en-GB"/>
        </a:p>
      </dgm:t>
    </dgm:pt>
    <dgm:pt modelId="{4F7080D3-0E35-4D6A-BA84-BC5553714BA8}" type="pres">
      <dgm:prSet presAssocID="{544FA4C2-F74E-4BC4-8423-4389E0A47254}" presName="compNode" presStyleCnt="0"/>
      <dgm:spPr/>
    </dgm:pt>
    <dgm:pt modelId="{16806FC9-E641-48F4-A697-F966A50DBCCF}" type="pres">
      <dgm:prSet presAssocID="{544FA4C2-F74E-4BC4-8423-4389E0A47254}" presName="pictRect" presStyleLbl="node1" presStyleIdx="1" presStyleCnt="4" custLinFactNeighborY="2186"/>
      <dgm:spPr>
        <a:blipFill rotWithShape="0">
          <a:blip xmlns:r="http://schemas.openxmlformats.org/officeDocument/2006/relationships" r:embed="rId2"/>
          <a:stretch>
            <a:fillRect/>
          </a:stretch>
        </a:blipFill>
        <a:ln>
          <a:solidFill>
            <a:schemeClr val="tx2">
              <a:lumMod val="60000"/>
              <a:lumOff val="40000"/>
            </a:schemeClr>
          </a:solidFill>
        </a:ln>
      </dgm:spPr>
    </dgm:pt>
    <dgm:pt modelId="{B3A1C4F1-F507-4948-986F-8E9CA8FB4D88}" type="pres">
      <dgm:prSet presAssocID="{544FA4C2-F74E-4BC4-8423-4389E0A47254}" presName="textRect" presStyleLbl="revTx" presStyleIdx="1" presStyleCnt="4">
        <dgm:presLayoutVars>
          <dgm:bulletEnabled val="1"/>
        </dgm:presLayoutVars>
      </dgm:prSet>
      <dgm:spPr/>
      <dgm:t>
        <a:bodyPr/>
        <a:lstStyle/>
        <a:p>
          <a:endParaRPr lang="en-GB"/>
        </a:p>
      </dgm:t>
    </dgm:pt>
    <dgm:pt modelId="{EFA3A9F8-6924-473C-A2D7-FAEB880B27F3}" type="pres">
      <dgm:prSet presAssocID="{C45A679A-F623-4FC4-BD63-4F4CDE4E6F9B}" presName="sibTrans" presStyleLbl="sibTrans2D1" presStyleIdx="0" presStyleCnt="0"/>
      <dgm:spPr/>
      <dgm:t>
        <a:bodyPr/>
        <a:lstStyle/>
        <a:p>
          <a:endParaRPr lang="en-GB"/>
        </a:p>
      </dgm:t>
    </dgm:pt>
    <dgm:pt modelId="{565C063D-8606-4387-A5F6-E9A2165ACD14}" type="pres">
      <dgm:prSet presAssocID="{01CCA6C8-B7BD-4FBD-AA60-D6369F286970}" presName="compNode" presStyleCnt="0"/>
      <dgm:spPr/>
    </dgm:pt>
    <dgm:pt modelId="{CBF05E68-82B0-4FE7-BDBA-12E831D8E771}" type="pres">
      <dgm:prSet presAssocID="{01CCA6C8-B7BD-4FBD-AA60-D6369F286970}" presName="pictRect" presStyleLbl="node1" presStyleIdx="2" presStyleCnt="4" custLinFactNeighborY="2186"/>
      <dgm:spPr>
        <a:blipFill rotWithShape="0">
          <a:blip xmlns:r="http://schemas.openxmlformats.org/officeDocument/2006/relationships" r:embed="rId3"/>
          <a:stretch>
            <a:fillRect/>
          </a:stretch>
        </a:blipFill>
        <a:ln>
          <a:solidFill>
            <a:schemeClr val="tx2">
              <a:lumMod val="60000"/>
              <a:lumOff val="40000"/>
            </a:schemeClr>
          </a:solidFill>
        </a:ln>
      </dgm:spPr>
    </dgm:pt>
    <dgm:pt modelId="{A7D2D5C6-D307-48DF-96F6-D9E2CE61702F}" type="pres">
      <dgm:prSet presAssocID="{01CCA6C8-B7BD-4FBD-AA60-D6369F286970}" presName="textRect" presStyleLbl="revTx" presStyleIdx="2" presStyleCnt="4">
        <dgm:presLayoutVars>
          <dgm:bulletEnabled val="1"/>
        </dgm:presLayoutVars>
      </dgm:prSet>
      <dgm:spPr/>
      <dgm:t>
        <a:bodyPr/>
        <a:lstStyle/>
        <a:p>
          <a:endParaRPr lang="en-GB"/>
        </a:p>
      </dgm:t>
    </dgm:pt>
    <dgm:pt modelId="{F303EDDB-2A64-48B4-B8AA-E4B9FED4AFCF}" type="pres">
      <dgm:prSet presAssocID="{111BAAF6-B27F-4FB0-B0DE-E6F36C6D03CF}" presName="sibTrans" presStyleLbl="sibTrans2D1" presStyleIdx="0" presStyleCnt="0"/>
      <dgm:spPr/>
      <dgm:t>
        <a:bodyPr/>
        <a:lstStyle/>
        <a:p>
          <a:endParaRPr lang="en-GB"/>
        </a:p>
      </dgm:t>
    </dgm:pt>
    <dgm:pt modelId="{0DF5B1DE-2C83-4777-87C6-FBFB4F9EB14A}" type="pres">
      <dgm:prSet presAssocID="{CE7CE653-2E19-43AA-BC73-88153C56EE82}" presName="compNode" presStyleCnt="0"/>
      <dgm:spPr/>
    </dgm:pt>
    <dgm:pt modelId="{FC781F3C-4F51-40BC-BBEF-ECCD69B07A80}" type="pres">
      <dgm:prSet presAssocID="{CE7CE653-2E19-43AA-BC73-88153C56EE82}" presName="pictRect" presStyleLbl="node1" presStyleIdx="3" presStyleCnt="4" custLinFactNeighborY="2186"/>
      <dgm:spPr>
        <a:blipFill rotWithShape="0">
          <a:blip xmlns:r="http://schemas.openxmlformats.org/officeDocument/2006/relationships" r:embed="rId4"/>
          <a:stretch>
            <a:fillRect/>
          </a:stretch>
        </a:blipFill>
        <a:ln>
          <a:solidFill>
            <a:schemeClr val="tx2">
              <a:lumMod val="60000"/>
              <a:lumOff val="40000"/>
            </a:schemeClr>
          </a:solidFill>
        </a:ln>
      </dgm:spPr>
    </dgm:pt>
    <dgm:pt modelId="{C2620B45-6F3A-4ECA-97ED-91479318A359}" type="pres">
      <dgm:prSet presAssocID="{CE7CE653-2E19-43AA-BC73-88153C56EE82}" presName="textRect" presStyleLbl="revTx" presStyleIdx="3" presStyleCnt="4">
        <dgm:presLayoutVars>
          <dgm:bulletEnabled val="1"/>
        </dgm:presLayoutVars>
      </dgm:prSet>
      <dgm:spPr/>
      <dgm:t>
        <a:bodyPr/>
        <a:lstStyle/>
        <a:p>
          <a:endParaRPr lang="en-GB"/>
        </a:p>
      </dgm:t>
    </dgm:pt>
  </dgm:ptLst>
  <dgm:cxnLst>
    <dgm:cxn modelId="{E3B9D0E6-0038-447D-B311-ADEAC646D7A1}" type="presOf" srcId="{01CCA6C8-B7BD-4FBD-AA60-D6369F286970}" destId="{A7D2D5C6-D307-48DF-96F6-D9E2CE61702F}" srcOrd="0" destOrd="0" presId="urn:microsoft.com/office/officeart/2005/8/layout/pList1#1"/>
    <dgm:cxn modelId="{F3612852-9E50-4892-BD22-3595502E0F7F}" srcId="{38ED9A89-5B37-44D1-BC07-1F26A0235B33}" destId="{01CCA6C8-B7BD-4FBD-AA60-D6369F286970}" srcOrd="2" destOrd="0" parTransId="{D5C2B641-CB21-42D7-A5D8-1A1C20BEB341}" sibTransId="{111BAAF6-B27F-4FB0-B0DE-E6F36C6D03CF}"/>
    <dgm:cxn modelId="{126F2C97-EA56-4F34-A137-6C0381EA9417}" srcId="{38ED9A89-5B37-44D1-BC07-1F26A0235B33}" destId="{544FA4C2-F74E-4BC4-8423-4389E0A47254}" srcOrd="1" destOrd="0" parTransId="{FDADB66F-EA41-442E-BC30-A2C4390D100E}" sibTransId="{C45A679A-F623-4FC4-BD63-4F4CDE4E6F9B}"/>
    <dgm:cxn modelId="{DF523586-E4E7-49DE-9AF4-4E62DD8E4C58}" type="presOf" srcId="{111BAAF6-B27F-4FB0-B0DE-E6F36C6D03CF}" destId="{F303EDDB-2A64-48B4-B8AA-E4B9FED4AFCF}" srcOrd="0" destOrd="0" presId="urn:microsoft.com/office/officeart/2005/8/layout/pList1#1"/>
    <dgm:cxn modelId="{22CF9A69-B188-4096-BA9B-FD1F837ADE99}" type="presOf" srcId="{544FA4C2-F74E-4BC4-8423-4389E0A47254}" destId="{B3A1C4F1-F507-4948-986F-8E9CA8FB4D88}" srcOrd="0" destOrd="0" presId="urn:microsoft.com/office/officeart/2005/8/layout/pList1#1"/>
    <dgm:cxn modelId="{BDDEDECD-EAC5-4BAE-BDD7-A938A4235CEB}" srcId="{38ED9A89-5B37-44D1-BC07-1F26A0235B33}" destId="{CE7CE653-2E19-43AA-BC73-88153C56EE82}" srcOrd="3" destOrd="0" parTransId="{59DF71D9-3BE1-4DB5-8260-4396281A5233}" sibTransId="{29BD912E-C634-4EDD-BCC9-F6D31A468096}"/>
    <dgm:cxn modelId="{1E14BBD9-55F7-4911-9E1C-B8437766785D}" type="presOf" srcId="{5CC1B3D2-CE0E-4CF4-BE83-E4275B3B8E2A}" destId="{B1E2B03F-BD34-4B48-B71F-EEB2CC438F0C}" srcOrd="0" destOrd="0" presId="urn:microsoft.com/office/officeart/2005/8/layout/pList1#1"/>
    <dgm:cxn modelId="{29D5C1C7-615B-4BB9-968B-915A6D6C13F1}" type="presOf" srcId="{43ACBB79-2620-41FF-8480-2C8F8E4D7E65}" destId="{01659B4D-10B9-42AB-80FF-13F7DC87560A}" srcOrd="0" destOrd="0" presId="urn:microsoft.com/office/officeart/2005/8/layout/pList1#1"/>
    <dgm:cxn modelId="{2D4E9896-1DD1-4FAE-B300-33FFDA0F0981}" type="presOf" srcId="{CE7CE653-2E19-43AA-BC73-88153C56EE82}" destId="{C2620B45-6F3A-4ECA-97ED-91479318A359}" srcOrd="0" destOrd="0" presId="urn:microsoft.com/office/officeart/2005/8/layout/pList1#1"/>
    <dgm:cxn modelId="{E0B242CF-E532-4DF9-9437-0E026A8C9A43}" type="presOf" srcId="{C45A679A-F623-4FC4-BD63-4F4CDE4E6F9B}" destId="{EFA3A9F8-6924-473C-A2D7-FAEB880B27F3}" srcOrd="0" destOrd="0" presId="urn:microsoft.com/office/officeart/2005/8/layout/pList1#1"/>
    <dgm:cxn modelId="{298DB613-19A8-4C4D-9E1B-4B7A61D68B8F}" srcId="{38ED9A89-5B37-44D1-BC07-1F26A0235B33}" destId="{5CC1B3D2-CE0E-4CF4-BE83-E4275B3B8E2A}" srcOrd="0" destOrd="0" parTransId="{A0C71CDC-FA38-4F65-A3F8-A4F36C28D4C6}" sibTransId="{43ACBB79-2620-41FF-8480-2C8F8E4D7E65}"/>
    <dgm:cxn modelId="{B19DA2B5-D99B-4D87-8510-524E8ED77736}" type="presOf" srcId="{38ED9A89-5B37-44D1-BC07-1F26A0235B33}" destId="{41C20C73-BA1D-4AD0-901C-25E1C74AB1F5}" srcOrd="0" destOrd="0" presId="urn:microsoft.com/office/officeart/2005/8/layout/pList1#1"/>
    <dgm:cxn modelId="{E0CECB96-3D12-41B8-9FAD-7B9DC1D2318C}" type="presParOf" srcId="{41C20C73-BA1D-4AD0-901C-25E1C74AB1F5}" destId="{8773DDF9-85E8-4607-8DE7-8E249E900996}" srcOrd="0" destOrd="0" presId="urn:microsoft.com/office/officeart/2005/8/layout/pList1#1"/>
    <dgm:cxn modelId="{C0DA97C1-04EA-44ED-B464-58AFFFC1CF57}" type="presParOf" srcId="{8773DDF9-85E8-4607-8DE7-8E249E900996}" destId="{9B345633-D7E9-456F-A9FF-79B58D3C056C}" srcOrd="0" destOrd="0" presId="urn:microsoft.com/office/officeart/2005/8/layout/pList1#1"/>
    <dgm:cxn modelId="{3B01DBF2-4128-4610-8CFE-B38A6D56704C}" type="presParOf" srcId="{8773DDF9-85E8-4607-8DE7-8E249E900996}" destId="{B1E2B03F-BD34-4B48-B71F-EEB2CC438F0C}" srcOrd="1" destOrd="0" presId="urn:microsoft.com/office/officeart/2005/8/layout/pList1#1"/>
    <dgm:cxn modelId="{310B930B-F098-43B8-945B-C73955818F34}" type="presParOf" srcId="{41C20C73-BA1D-4AD0-901C-25E1C74AB1F5}" destId="{01659B4D-10B9-42AB-80FF-13F7DC87560A}" srcOrd="1" destOrd="0" presId="urn:microsoft.com/office/officeart/2005/8/layout/pList1#1"/>
    <dgm:cxn modelId="{F0439759-59B2-4B98-83EA-E7F4E03EE146}" type="presParOf" srcId="{41C20C73-BA1D-4AD0-901C-25E1C74AB1F5}" destId="{4F7080D3-0E35-4D6A-BA84-BC5553714BA8}" srcOrd="2" destOrd="0" presId="urn:microsoft.com/office/officeart/2005/8/layout/pList1#1"/>
    <dgm:cxn modelId="{4C6FE1E8-07CE-43A5-8FF5-3E98102DB687}" type="presParOf" srcId="{4F7080D3-0E35-4D6A-BA84-BC5553714BA8}" destId="{16806FC9-E641-48F4-A697-F966A50DBCCF}" srcOrd="0" destOrd="0" presId="urn:microsoft.com/office/officeart/2005/8/layout/pList1#1"/>
    <dgm:cxn modelId="{096AE4C0-8603-4A11-8416-F07B9403C720}" type="presParOf" srcId="{4F7080D3-0E35-4D6A-BA84-BC5553714BA8}" destId="{B3A1C4F1-F507-4948-986F-8E9CA8FB4D88}" srcOrd="1" destOrd="0" presId="urn:microsoft.com/office/officeart/2005/8/layout/pList1#1"/>
    <dgm:cxn modelId="{8C1C9D6C-13E4-4EE0-84CB-28EA548F3170}" type="presParOf" srcId="{41C20C73-BA1D-4AD0-901C-25E1C74AB1F5}" destId="{EFA3A9F8-6924-473C-A2D7-FAEB880B27F3}" srcOrd="3" destOrd="0" presId="urn:microsoft.com/office/officeart/2005/8/layout/pList1#1"/>
    <dgm:cxn modelId="{BA868205-9E0B-43B3-A9F6-9BA1F22A7DA1}" type="presParOf" srcId="{41C20C73-BA1D-4AD0-901C-25E1C74AB1F5}" destId="{565C063D-8606-4387-A5F6-E9A2165ACD14}" srcOrd="4" destOrd="0" presId="urn:microsoft.com/office/officeart/2005/8/layout/pList1#1"/>
    <dgm:cxn modelId="{2F180BAF-86C9-44F5-84B4-C4248F06DDD1}" type="presParOf" srcId="{565C063D-8606-4387-A5F6-E9A2165ACD14}" destId="{CBF05E68-82B0-4FE7-BDBA-12E831D8E771}" srcOrd="0" destOrd="0" presId="urn:microsoft.com/office/officeart/2005/8/layout/pList1#1"/>
    <dgm:cxn modelId="{17FE37E0-5E56-4411-9F36-A2486FCE5A6F}" type="presParOf" srcId="{565C063D-8606-4387-A5F6-E9A2165ACD14}" destId="{A7D2D5C6-D307-48DF-96F6-D9E2CE61702F}" srcOrd="1" destOrd="0" presId="urn:microsoft.com/office/officeart/2005/8/layout/pList1#1"/>
    <dgm:cxn modelId="{DB2D5AFD-3BB5-41F3-88DE-94848B02188F}" type="presParOf" srcId="{41C20C73-BA1D-4AD0-901C-25E1C74AB1F5}" destId="{F303EDDB-2A64-48B4-B8AA-E4B9FED4AFCF}" srcOrd="5" destOrd="0" presId="urn:microsoft.com/office/officeart/2005/8/layout/pList1#1"/>
    <dgm:cxn modelId="{373CF250-6339-4D82-880B-63F5B99CFE54}" type="presParOf" srcId="{41C20C73-BA1D-4AD0-901C-25E1C74AB1F5}" destId="{0DF5B1DE-2C83-4777-87C6-FBFB4F9EB14A}" srcOrd="6" destOrd="0" presId="urn:microsoft.com/office/officeart/2005/8/layout/pList1#1"/>
    <dgm:cxn modelId="{2379C932-F9D3-4CFD-B18E-166E3F62D56C}" type="presParOf" srcId="{0DF5B1DE-2C83-4777-87C6-FBFB4F9EB14A}" destId="{FC781F3C-4F51-40BC-BBEF-ECCD69B07A80}" srcOrd="0" destOrd="0" presId="urn:microsoft.com/office/officeart/2005/8/layout/pList1#1"/>
    <dgm:cxn modelId="{D4BEC783-D213-444B-B46E-C7DE663F49FC}" type="presParOf" srcId="{0DF5B1DE-2C83-4777-87C6-FBFB4F9EB14A}" destId="{C2620B45-6F3A-4ECA-97ED-91479318A359}" srcOrd="1" destOrd="0" presId="urn:microsoft.com/office/officeart/2005/8/layout/pList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7C846-1D3B-4AE6-A0BD-7E8E808656D0}" type="doc">
      <dgm:prSet loTypeId="urn:microsoft.com/office/officeart/2005/8/layout/pList1#2" loCatId="list" qsTypeId="urn:microsoft.com/office/officeart/2005/8/quickstyle/simple1" qsCatId="simple" csTypeId="urn:microsoft.com/office/officeart/2005/8/colors/accent1_2" csCatId="accent1" phldr="1"/>
      <dgm:spPr/>
      <dgm:t>
        <a:bodyPr/>
        <a:lstStyle/>
        <a:p>
          <a:endParaRPr lang="en-GB"/>
        </a:p>
      </dgm:t>
    </dgm:pt>
    <dgm:pt modelId="{6CCE4DBC-7496-418D-98A2-86BE19D181A9}">
      <dgm:prSet phldrT="[Text]"/>
      <dgm:spPr/>
      <dgm:t>
        <a:bodyPr/>
        <a:lstStyle/>
        <a:p>
          <a:r>
            <a:rPr lang="en-US" dirty="0" smtClean="0"/>
            <a:t>ASCOBANS</a:t>
          </a:r>
          <a:endParaRPr lang="en-GB" dirty="0"/>
        </a:p>
      </dgm:t>
    </dgm:pt>
    <dgm:pt modelId="{4CD20A3D-C541-4D3B-8ACB-9D19D1DBA1EE}" type="parTrans" cxnId="{6785FC99-31D5-4424-B1D7-3CEFA0B8C555}">
      <dgm:prSet/>
      <dgm:spPr/>
      <dgm:t>
        <a:bodyPr/>
        <a:lstStyle/>
        <a:p>
          <a:endParaRPr lang="en-GB"/>
        </a:p>
      </dgm:t>
    </dgm:pt>
    <dgm:pt modelId="{48E50D32-2A0C-4789-808B-268B45ED22C3}" type="sibTrans" cxnId="{6785FC99-31D5-4424-B1D7-3CEFA0B8C555}">
      <dgm:prSet/>
      <dgm:spPr/>
      <dgm:t>
        <a:bodyPr/>
        <a:lstStyle/>
        <a:p>
          <a:endParaRPr lang="en-GB"/>
        </a:p>
      </dgm:t>
    </dgm:pt>
    <dgm:pt modelId="{E1187A0E-C7A3-4164-8F5E-4C45A36D4BCD}">
      <dgm:prSet phldrT="[Text]"/>
      <dgm:spPr/>
      <dgm:t>
        <a:bodyPr/>
        <a:lstStyle/>
        <a:p>
          <a:r>
            <a:rPr lang="en-US" dirty="0" smtClean="0"/>
            <a:t>Gorilla</a:t>
          </a:r>
          <a:endParaRPr lang="en-GB" dirty="0"/>
        </a:p>
      </dgm:t>
    </dgm:pt>
    <dgm:pt modelId="{A2F53254-4318-472A-8F3E-D4E713973112}" type="parTrans" cxnId="{242B393E-322B-4E63-8F2B-C960AA73FC1B}">
      <dgm:prSet/>
      <dgm:spPr/>
      <dgm:t>
        <a:bodyPr/>
        <a:lstStyle/>
        <a:p>
          <a:endParaRPr lang="en-GB"/>
        </a:p>
      </dgm:t>
    </dgm:pt>
    <dgm:pt modelId="{357D1D55-3BD3-4144-964D-8D05434DBF22}" type="sibTrans" cxnId="{242B393E-322B-4E63-8F2B-C960AA73FC1B}">
      <dgm:prSet/>
      <dgm:spPr/>
      <dgm:t>
        <a:bodyPr/>
        <a:lstStyle/>
        <a:p>
          <a:endParaRPr lang="en-GB"/>
        </a:p>
      </dgm:t>
    </dgm:pt>
    <dgm:pt modelId="{940C9A1B-87A4-42AB-BB8A-31AB0ED6259B}">
      <dgm:prSet phldrT="[Text]"/>
      <dgm:spPr/>
      <dgm:t>
        <a:bodyPr/>
        <a:lstStyle/>
        <a:p>
          <a:r>
            <a:rPr lang="en-US" dirty="0" smtClean="0"/>
            <a:t>AEWA</a:t>
          </a:r>
          <a:endParaRPr lang="en-GB" dirty="0"/>
        </a:p>
      </dgm:t>
    </dgm:pt>
    <dgm:pt modelId="{3D92EC93-59DC-4B16-93EC-06FB2F97C9E2}" type="parTrans" cxnId="{3F4CE42E-183E-4D02-8315-C46BAF145D28}">
      <dgm:prSet/>
      <dgm:spPr/>
      <dgm:t>
        <a:bodyPr/>
        <a:lstStyle/>
        <a:p>
          <a:endParaRPr lang="en-GB"/>
        </a:p>
      </dgm:t>
    </dgm:pt>
    <dgm:pt modelId="{5361E90F-AB0C-4E6B-A499-2FC20932D2B3}" type="sibTrans" cxnId="{3F4CE42E-183E-4D02-8315-C46BAF145D28}">
      <dgm:prSet/>
      <dgm:spPr/>
      <dgm:t>
        <a:bodyPr/>
        <a:lstStyle/>
        <a:p>
          <a:endParaRPr lang="en-GB"/>
        </a:p>
      </dgm:t>
    </dgm:pt>
    <dgm:pt modelId="{CFA1897A-482D-4297-A75E-991796AA60C4}" type="pres">
      <dgm:prSet presAssocID="{7317C846-1D3B-4AE6-A0BD-7E8E808656D0}" presName="Name0" presStyleCnt="0">
        <dgm:presLayoutVars>
          <dgm:dir/>
          <dgm:resizeHandles val="exact"/>
        </dgm:presLayoutVars>
      </dgm:prSet>
      <dgm:spPr/>
      <dgm:t>
        <a:bodyPr/>
        <a:lstStyle/>
        <a:p>
          <a:endParaRPr lang="en-GB"/>
        </a:p>
      </dgm:t>
    </dgm:pt>
    <dgm:pt modelId="{5EA00822-B823-4DEB-B5EA-DBD483B2B96F}" type="pres">
      <dgm:prSet presAssocID="{6CCE4DBC-7496-418D-98A2-86BE19D181A9}" presName="compNode" presStyleCnt="0"/>
      <dgm:spPr/>
    </dgm:pt>
    <dgm:pt modelId="{9235A114-1D1D-4C54-AB06-FB670B405903}" type="pres">
      <dgm:prSet presAssocID="{6CCE4DBC-7496-418D-98A2-86BE19D181A9}" presName="pictRect" presStyleLbl="node1" presStyleIdx="0" presStyleCnt="3" custLinFactNeighborY="-2318"/>
      <dgm:spPr>
        <a:blipFill rotWithShape="0">
          <a:blip xmlns:r="http://schemas.openxmlformats.org/officeDocument/2006/relationships" r:embed="rId1"/>
          <a:stretch>
            <a:fillRect/>
          </a:stretch>
        </a:blipFill>
        <a:ln>
          <a:solidFill>
            <a:schemeClr val="tx2">
              <a:lumMod val="60000"/>
              <a:lumOff val="40000"/>
            </a:schemeClr>
          </a:solidFill>
        </a:ln>
      </dgm:spPr>
    </dgm:pt>
    <dgm:pt modelId="{75DB032F-8694-44D7-B257-94539E1B2FD8}" type="pres">
      <dgm:prSet presAssocID="{6CCE4DBC-7496-418D-98A2-86BE19D181A9}" presName="textRect" presStyleLbl="revTx" presStyleIdx="0" presStyleCnt="3">
        <dgm:presLayoutVars>
          <dgm:bulletEnabled val="1"/>
        </dgm:presLayoutVars>
      </dgm:prSet>
      <dgm:spPr/>
      <dgm:t>
        <a:bodyPr/>
        <a:lstStyle/>
        <a:p>
          <a:endParaRPr lang="en-GB"/>
        </a:p>
      </dgm:t>
    </dgm:pt>
    <dgm:pt modelId="{A92BEA41-C198-4333-A7E3-EA3CDB889D9E}" type="pres">
      <dgm:prSet presAssocID="{48E50D32-2A0C-4789-808B-268B45ED22C3}" presName="sibTrans" presStyleLbl="sibTrans2D1" presStyleIdx="0" presStyleCnt="0"/>
      <dgm:spPr/>
      <dgm:t>
        <a:bodyPr/>
        <a:lstStyle/>
        <a:p>
          <a:endParaRPr lang="en-GB"/>
        </a:p>
      </dgm:t>
    </dgm:pt>
    <dgm:pt modelId="{2ACE200A-9F76-41E4-883A-8F32422B0C9B}" type="pres">
      <dgm:prSet presAssocID="{E1187A0E-C7A3-4164-8F5E-4C45A36D4BCD}" presName="compNode" presStyleCnt="0"/>
      <dgm:spPr/>
    </dgm:pt>
    <dgm:pt modelId="{DDC2F3F5-EF7D-4186-889C-782640A98991}" type="pres">
      <dgm:prSet presAssocID="{E1187A0E-C7A3-4164-8F5E-4C45A36D4BCD}" presName="pictRect" presStyleLbl="node1" presStyleIdx="1" presStyleCnt="3" custLinFactNeighborX="-1916" custLinFactNeighborY="-2349"/>
      <dgm:spPr>
        <a:blipFill rotWithShape="0">
          <a:blip xmlns:r="http://schemas.openxmlformats.org/officeDocument/2006/relationships" r:embed="rId2"/>
          <a:stretch>
            <a:fillRect/>
          </a:stretch>
        </a:blipFill>
        <a:ln>
          <a:solidFill>
            <a:schemeClr val="tx2">
              <a:lumMod val="60000"/>
              <a:lumOff val="40000"/>
            </a:schemeClr>
          </a:solidFill>
        </a:ln>
      </dgm:spPr>
    </dgm:pt>
    <dgm:pt modelId="{D386CB38-0753-44C0-A0D7-D539488C554D}" type="pres">
      <dgm:prSet presAssocID="{E1187A0E-C7A3-4164-8F5E-4C45A36D4BCD}" presName="textRect" presStyleLbl="revTx" presStyleIdx="1" presStyleCnt="3">
        <dgm:presLayoutVars>
          <dgm:bulletEnabled val="1"/>
        </dgm:presLayoutVars>
      </dgm:prSet>
      <dgm:spPr/>
      <dgm:t>
        <a:bodyPr/>
        <a:lstStyle/>
        <a:p>
          <a:endParaRPr lang="en-GB"/>
        </a:p>
      </dgm:t>
    </dgm:pt>
    <dgm:pt modelId="{4B895DDE-C5C8-4D36-A65E-01C9B7A456CB}" type="pres">
      <dgm:prSet presAssocID="{357D1D55-3BD3-4144-964D-8D05434DBF22}" presName="sibTrans" presStyleLbl="sibTrans2D1" presStyleIdx="0" presStyleCnt="0"/>
      <dgm:spPr/>
      <dgm:t>
        <a:bodyPr/>
        <a:lstStyle/>
        <a:p>
          <a:endParaRPr lang="en-GB"/>
        </a:p>
      </dgm:t>
    </dgm:pt>
    <dgm:pt modelId="{CAA391CE-7F98-4EE1-8C13-EDCE178A0639}" type="pres">
      <dgm:prSet presAssocID="{940C9A1B-87A4-42AB-BB8A-31AB0ED6259B}" presName="compNode" presStyleCnt="0"/>
      <dgm:spPr/>
    </dgm:pt>
    <dgm:pt modelId="{68A1A3BE-C33A-4E05-8552-21DFFFF3AA69}" type="pres">
      <dgm:prSet presAssocID="{940C9A1B-87A4-42AB-BB8A-31AB0ED6259B}" presName="pictRect" presStyleLbl="node1" presStyleIdx="2" presStyleCnt="3" custLinFactNeighborY="-2318"/>
      <dgm:spPr>
        <a:blipFill rotWithShape="0">
          <a:blip xmlns:r="http://schemas.openxmlformats.org/officeDocument/2006/relationships" r:embed="rId3"/>
          <a:stretch>
            <a:fillRect/>
          </a:stretch>
        </a:blipFill>
        <a:ln>
          <a:solidFill>
            <a:schemeClr val="tx2">
              <a:lumMod val="60000"/>
              <a:lumOff val="40000"/>
            </a:schemeClr>
          </a:solidFill>
        </a:ln>
      </dgm:spPr>
    </dgm:pt>
    <dgm:pt modelId="{64C6441E-89F9-42D2-9194-A8F475A4FA8F}" type="pres">
      <dgm:prSet presAssocID="{940C9A1B-87A4-42AB-BB8A-31AB0ED6259B}" presName="textRect" presStyleLbl="revTx" presStyleIdx="2" presStyleCnt="3">
        <dgm:presLayoutVars>
          <dgm:bulletEnabled val="1"/>
        </dgm:presLayoutVars>
      </dgm:prSet>
      <dgm:spPr/>
      <dgm:t>
        <a:bodyPr/>
        <a:lstStyle/>
        <a:p>
          <a:endParaRPr lang="en-GB"/>
        </a:p>
      </dgm:t>
    </dgm:pt>
  </dgm:ptLst>
  <dgm:cxnLst>
    <dgm:cxn modelId="{1C14A723-ECFD-4343-A8C5-0A592B98F0BD}" type="presOf" srcId="{940C9A1B-87A4-42AB-BB8A-31AB0ED6259B}" destId="{64C6441E-89F9-42D2-9194-A8F475A4FA8F}" srcOrd="0" destOrd="0" presId="urn:microsoft.com/office/officeart/2005/8/layout/pList1#2"/>
    <dgm:cxn modelId="{242B393E-322B-4E63-8F2B-C960AA73FC1B}" srcId="{7317C846-1D3B-4AE6-A0BD-7E8E808656D0}" destId="{E1187A0E-C7A3-4164-8F5E-4C45A36D4BCD}" srcOrd="1" destOrd="0" parTransId="{A2F53254-4318-472A-8F3E-D4E713973112}" sibTransId="{357D1D55-3BD3-4144-964D-8D05434DBF22}"/>
    <dgm:cxn modelId="{90D66591-55D8-4FB8-B376-59EFBF37A931}" type="presOf" srcId="{6CCE4DBC-7496-418D-98A2-86BE19D181A9}" destId="{75DB032F-8694-44D7-B257-94539E1B2FD8}" srcOrd="0" destOrd="0" presId="urn:microsoft.com/office/officeart/2005/8/layout/pList1#2"/>
    <dgm:cxn modelId="{0868E912-682A-454E-A316-35909D605456}" type="presOf" srcId="{357D1D55-3BD3-4144-964D-8D05434DBF22}" destId="{4B895DDE-C5C8-4D36-A65E-01C9B7A456CB}" srcOrd="0" destOrd="0" presId="urn:microsoft.com/office/officeart/2005/8/layout/pList1#2"/>
    <dgm:cxn modelId="{1FDF65C6-5D58-47AC-844E-E032317355CE}" type="presOf" srcId="{7317C846-1D3B-4AE6-A0BD-7E8E808656D0}" destId="{CFA1897A-482D-4297-A75E-991796AA60C4}" srcOrd="0" destOrd="0" presId="urn:microsoft.com/office/officeart/2005/8/layout/pList1#2"/>
    <dgm:cxn modelId="{3F4CE42E-183E-4D02-8315-C46BAF145D28}" srcId="{7317C846-1D3B-4AE6-A0BD-7E8E808656D0}" destId="{940C9A1B-87A4-42AB-BB8A-31AB0ED6259B}" srcOrd="2" destOrd="0" parTransId="{3D92EC93-59DC-4B16-93EC-06FB2F97C9E2}" sibTransId="{5361E90F-AB0C-4E6B-A499-2FC20932D2B3}"/>
    <dgm:cxn modelId="{6785FC99-31D5-4424-B1D7-3CEFA0B8C555}" srcId="{7317C846-1D3B-4AE6-A0BD-7E8E808656D0}" destId="{6CCE4DBC-7496-418D-98A2-86BE19D181A9}" srcOrd="0" destOrd="0" parTransId="{4CD20A3D-C541-4D3B-8ACB-9D19D1DBA1EE}" sibTransId="{48E50D32-2A0C-4789-808B-268B45ED22C3}"/>
    <dgm:cxn modelId="{69E72741-8E2F-43AA-B1AF-51E30775E232}" type="presOf" srcId="{E1187A0E-C7A3-4164-8F5E-4C45A36D4BCD}" destId="{D386CB38-0753-44C0-A0D7-D539488C554D}" srcOrd="0" destOrd="0" presId="urn:microsoft.com/office/officeart/2005/8/layout/pList1#2"/>
    <dgm:cxn modelId="{64106F6F-E98E-4A67-9384-E7672035345C}" type="presOf" srcId="{48E50D32-2A0C-4789-808B-268B45ED22C3}" destId="{A92BEA41-C198-4333-A7E3-EA3CDB889D9E}" srcOrd="0" destOrd="0" presId="urn:microsoft.com/office/officeart/2005/8/layout/pList1#2"/>
    <dgm:cxn modelId="{EEB7D2D8-96BC-42A3-BA41-6A4EEE20D403}" type="presParOf" srcId="{CFA1897A-482D-4297-A75E-991796AA60C4}" destId="{5EA00822-B823-4DEB-B5EA-DBD483B2B96F}" srcOrd="0" destOrd="0" presId="urn:microsoft.com/office/officeart/2005/8/layout/pList1#2"/>
    <dgm:cxn modelId="{632EB78D-9C6E-4745-BC25-D32CBA1C985C}" type="presParOf" srcId="{5EA00822-B823-4DEB-B5EA-DBD483B2B96F}" destId="{9235A114-1D1D-4C54-AB06-FB670B405903}" srcOrd="0" destOrd="0" presId="urn:microsoft.com/office/officeart/2005/8/layout/pList1#2"/>
    <dgm:cxn modelId="{B8C58450-6515-43FD-9315-64C07710A195}" type="presParOf" srcId="{5EA00822-B823-4DEB-B5EA-DBD483B2B96F}" destId="{75DB032F-8694-44D7-B257-94539E1B2FD8}" srcOrd="1" destOrd="0" presId="urn:microsoft.com/office/officeart/2005/8/layout/pList1#2"/>
    <dgm:cxn modelId="{AE4441AD-B30A-406B-AE60-9721C4C3042F}" type="presParOf" srcId="{CFA1897A-482D-4297-A75E-991796AA60C4}" destId="{A92BEA41-C198-4333-A7E3-EA3CDB889D9E}" srcOrd="1" destOrd="0" presId="urn:microsoft.com/office/officeart/2005/8/layout/pList1#2"/>
    <dgm:cxn modelId="{F9304DC3-15A2-4CD4-8E94-A72D3FC6C820}" type="presParOf" srcId="{CFA1897A-482D-4297-A75E-991796AA60C4}" destId="{2ACE200A-9F76-41E4-883A-8F32422B0C9B}" srcOrd="2" destOrd="0" presId="urn:microsoft.com/office/officeart/2005/8/layout/pList1#2"/>
    <dgm:cxn modelId="{8D7BDE09-FD86-41B7-88F6-45F45BD77DF2}" type="presParOf" srcId="{2ACE200A-9F76-41E4-883A-8F32422B0C9B}" destId="{DDC2F3F5-EF7D-4186-889C-782640A98991}" srcOrd="0" destOrd="0" presId="urn:microsoft.com/office/officeart/2005/8/layout/pList1#2"/>
    <dgm:cxn modelId="{F26B504C-ED5F-4014-8E32-2A8B61CD967F}" type="presParOf" srcId="{2ACE200A-9F76-41E4-883A-8F32422B0C9B}" destId="{D386CB38-0753-44C0-A0D7-D539488C554D}" srcOrd="1" destOrd="0" presId="urn:microsoft.com/office/officeart/2005/8/layout/pList1#2"/>
    <dgm:cxn modelId="{54A9338A-92DF-4E5C-8A7A-0A1196EBE5BE}" type="presParOf" srcId="{CFA1897A-482D-4297-A75E-991796AA60C4}" destId="{4B895DDE-C5C8-4D36-A65E-01C9B7A456CB}" srcOrd="3" destOrd="0" presId="urn:microsoft.com/office/officeart/2005/8/layout/pList1#2"/>
    <dgm:cxn modelId="{012291ED-C17B-4809-B99C-AEE9FF4B4CB5}" type="presParOf" srcId="{CFA1897A-482D-4297-A75E-991796AA60C4}" destId="{CAA391CE-7F98-4EE1-8C13-EDCE178A0639}" srcOrd="4" destOrd="0" presId="urn:microsoft.com/office/officeart/2005/8/layout/pList1#2"/>
    <dgm:cxn modelId="{5A43E7EC-5391-4F58-842E-7EDD61AC1784}" type="presParOf" srcId="{CAA391CE-7F98-4EE1-8C13-EDCE178A0639}" destId="{68A1A3BE-C33A-4E05-8552-21DFFFF3AA69}" srcOrd="0" destOrd="0" presId="urn:microsoft.com/office/officeart/2005/8/layout/pList1#2"/>
    <dgm:cxn modelId="{D987610F-1955-448C-9309-E129239D306C}" type="presParOf" srcId="{CAA391CE-7F98-4EE1-8C13-EDCE178A0639}" destId="{64C6441E-89F9-42D2-9194-A8F475A4FA8F}" srcOrd="1" destOrd="0" presId="urn:microsoft.com/office/officeart/2005/8/layout/pList1#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BF2AEB-9E8A-452D-B38B-5A8ACFB05AB6}" type="doc">
      <dgm:prSet loTypeId="urn:microsoft.com/office/officeart/2005/8/layout/pList1#3" loCatId="list" qsTypeId="urn:microsoft.com/office/officeart/2005/8/quickstyle/simple1" qsCatId="simple" csTypeId="urn:microsoft.com/office/officeart/2005/8/colors/accent1_2" csCatId="accent1" phldr="1"/>
      <dgm:spPr/>
      <dgm:t>
        <a:bodyPr/>
        <a:lstStyle/>
        <a:p>
          <a:endParaRPr lang="en-GB"/>
        </a:p>
      </dgm:t>
    </dgm:pt>
    <dgm:pt modelId="{80E746CD-1CA6-49DB-AE89-BDE0C64B131C}">
      <dgm:prSet phldrT="[Text]" custT="1"/>
      <dgm:spPr/>
      <dgm:t>
        <a:bodyPr/>
        <a:lstStyle/>
        <a:p>
          <a:r>
            <a:rPr lang="en-US" sz="1000" dirty="0" smtClean="0"/>
            <a:t>Aquatic Warbler</a:t>
          </a:r>
          <a:endParaRPr lang="en-GB" sz="900" dirty="0"/>
        </a:p>
      </dgm:t>
    </dgm:pt>
    <dgm:pt modelId="{43195056-D44C-44FF-B500-A1E71F675864}" type="parTrans" cxnId="{3548FAE0-8D88-415C-9E4D-DDED3E9B1446}">
      <dgm:prSet/>
      <dgm:spPr/>
      <dgm:t>
        <a:bodyPr/>
        <a:lstStyle/>
        <a:p>
          <a:endParaRPr lang="en-GB"/>
        </a:p>
      </dgm:t>
    </dgm:pt>
    <dgm:pt modelId="{064B9BDB-B5B1-4DE2-B6EE-474D57D040A8}" type="sibTrans" cxnId="{3548FAE0-8D88-415C-9E4D-DDED3E9B1446}">
      <dgm:prSet/>
      <dgm:spPr/>
      <dgm:t>
        <a:bodyPr/>
        <a:lstStyle/>
        <a:p>
          <a:endParaRPr lang="en-GB"/>
        </a:p>
      </dgm:t>
    </dgm:pt>
    <dgm:pt modelId="{332C573A-9F66-4B50-8183-18F2DE8B1A1F}">
      <dgm:prSet phldrT="[Text]" custT="1"/>
      <dgm:spPr/>
      <dgm:t>
        <a:bodyPr/>
        <a:lstStyle/>
        <a:p>
          <a:r>
            <a:rPr lang="en-US" sz="1050" dirty="0" smtClean="0"/>
            <a:t>Bukhara Deer</a:t>
          </a:r>
          <a:endParaRPr lang="en-GB" sz="1050" dirty="0"/>
        </a:p>
      </dgm:t>
    </dgm:pt>
    <dgm:pt modelId="{FA49E007-5B2D-4A74-9B64-5AADF993131A}" type="parTrans" cxnId="{FF2CCB18-D969-47A4-B5E8-640863562B94}">
      <dgm:prSet/>
      <dgm:spPr/>
      <dgm:t>
        <a:bodyPr/>
        <a:lstStyle/>
        <a:p>
          <a:endParaRPr lang="en-GB"/>
        </a:p>
      </dgm:t>
    </dgm:pt>
    <dgm:pt modelId="{65833D03-3BF4-408B-AB65-BEF8D6A1F5A9}" type="sibTrans" cxnId="{FF2CCB18-D969-47A4-B5E8-640863562B94}">
      <dgm:prSet/>
      <dgm:spPr/>
      <dgm:t>
        <a:bodyPr/>
        <a:lstStyle/>
        <a:p>
          <a:endParaRPr lang="en-GB"/>
        </a:p>
      </dgm:t>
    </dgm:pt>
    <dgm:pt modelId="{7CFF0F2E-76B9-4B5B-A2CC-BDE3333D3433}">
      <dgm:prSet phldrT="[Text]" custT="1"/>
      <dgm:spPr/>
      <dgm:t>
        <a:bodyPr/>
        <a:lstStyle/>
        <a:p>
          <a:r>
            <a:rPr lang="en-US" sz="1050" dirty="0" smtClean="0"/>
            <a:t>Dugong</a:t>
          </a:r>
          <a:endParaRPr lang="en-GB" sz="1000" dirty="0"/>
        </a:p>
      </dgm:t>
    </dgm:pt>
    <dgm:pt modelId="{D2FA008B-45D2-4A4D-A845-B6507879A574}" type="parTrans" cxnId="{FEC65033-5D84-4695-9F40-664718267B3F}">
      <dgm:prSet/>
      <dgm:spPr/>
      <dgm:t>
        <a:bodyPr/>
        <a:lstStyle/>
        <a:p>
          <a:endParaRPr lang="en-GB"/>
        </a:p>
      </dgm:t>
    </dgm:pt>
    <dgm:pt modelId="{C8B5B29D-7DA0-46A4-A7EB-240C891F1D00}" type="sibTrans" cxnId="{FEC65033-5D84-4695-9F40-664718267B3F}">
      <dgm:prSet/>
      <dgm:spPr/>
      <dgm:t>
        <a:bodyPr/>
        <a:lstStyle/>
        <a:p>
          <a:endParaRPr lang="en-GB"/>
        </a:p>
      </dgm:t>
    </dgm:pt>
    <dgm:pt modelId="{F33EA653-6B6B-40C2-AF05-19B8E7A8293B}">
      <dgm:prSet phldrT="[Text]" custT="1"/>
      <dgm:spPr/>
      <dgm:t>
        <a:bodyPr/>
        <a:lstStyle/>
        <a:p>
          <a:r>
            <a:rPr lang="en-US" sz="1050" dirty="0" smtClean="0"/>
            <a:t>Great Bustard</a:t>
          </a:r>
          <a:endParaRPr lang="en-GB" sz="1050" dirty="0"/>
        </a:p>
      </dgm:t>
    </dgm:pt>
    <dgm:pt modelId="{829B6D92-D1AD-49BC-8762-540943972615}" type="parTrans" cxnId="{572C8E4A-DCE9-4BD8-BE01-C400A03A8BA2}">
      <dgm:prSet/>
      <dgm:spPr/>
      <dgm:t>
        <a:bodyPr/>
        <a:lstStyle/>
        <a:p>
          <a:endParaRPr lang="en-GB"/>
        </a:p>
      </dgm:t>
    </dgm:pt>
    <dgm:pt modelId="{6D6084C7-50B7-49E7-AC7E-8C5A77254F95}" type="sibTrans" cxnId="{572C8E4A-DCE9-4BD8-BE01-C400A03A8BA2}">
      <dgm:prSet/>
      <dgm:spPr/>
      <dgm:t>
        <a:bodyPr/>
        <a:lstStyle/>
        <a:p>
          <a:endParaRPr lang="en-GB"/>
        </a:p>
      </dgm:t>
    </dgm:pt>
    <dgm:pt modelId="{8FE47B1E-8468-41F3-AF6D-D237EEA0E2B9}" type="pres">
      <dgm:prSet presAssocID="{ADBF2AEB-9E8A-452D-B38B-5A8ACFB05AB6}" presName="Name0" presStyleCnt="0">
        <dgm:presLayoutVars>
          <dgm:dir/>
          <dgm:resizeHandles val="exact"/>
        </dgm:presLayoutVars>
      </dgm:prSet>
      <dgm:spPr/>
      <dgm:t>
        <a:bodyPr/>
        <a:lstStyle/>
        <a:p>
          <a:endParaRPr lang="en-GB"/>
        </a:p>
      </dgm:t>
    </dgm:pt>
    <dgm:pt modelId="{F4599E52-5D8D-4D48-AC0F-B985547EF21F}" type="pres">
      <dgm:prSet presAssocID="{80E746CD-1CA6-49DB-AE89-BDE0C64B131C}" presName="compNode" presStyleCnt="0"/>
      <dgm:spPr/>
    </dgm:pt>
    <dgm:pt modelId="{DDBBF3E9-36E0-4379-B388-A3EC904A99DB}" type="pres">
      <dgm:prSet presAssocID="{80E746CD-1CA6-49DB-AE89-BDE0C64B131C}" presName="pictRect" presStyleLbl="node1" presStyleIdx="0" presStyleCnt="4"/>
      <dgm:spPr>
        <a:blipFill rotWithShape="0">
          <a:blip xmlns:r="http://schemas.openxmlformats.org/officeDocument/2006/relationships" r:embed="rId1"/>
          <a:stretch>
            <a:fillRect/>
          </a:stretch>
        </a:blipFill>
      </dgm:spPr>
    </dgm:pt>
    <dgm:pt modelId="{B73D83FD-0B11-473D-8FCD-F5415517D337}" type="pres">
      <dgm:prSet presAssocID="{80E746CD-1CA6-49DB-AE89-BDE0C64B131C}" presName="textRect" presStyleLbl="revTx" presStyleIdx="0" presStyleCnt="4">
        <dgm:presLayoutVars>
          <dgm:bulletEnabled val="1"/>
        </dgm:presLayoutVars>
      </dgm:prSet>
      <dgm:spPr/>
      <dgm:t>
        <a:bodyPr/>
        <a:lstStyle/>
        <a:p>
          <a:endParaRPr lang="en-GB"/>
        </a:p>
      </dgm:t>
    </dgm:pt>
    <dgm:pt modelId="{ACF272BB-EC50-43BC-93B1-DE17378DB60F}" type="pres">
      <dgm:prSet presAssocID="{064B9BDB-B5B1-4DE2-B6EE-474D57D040A8}" presName="sibTrans" presStyleLbl="sibTrans2D1" presStyleIdx="0" presStyleCnt="0"/>
      <dgm:spPr/>
      <dgm:t>
        <a:bodyPr/>
        <a:lstStyle/>
        <a:p>
          <a:endParaRPr lang="en-GB"/>
        </a:p>
      </dgm:t>
    </dgm:pt>
    <dgm:pt modelId="{9D19AD54-34C3-4C8E-AECC-BE3BE0CBB4AD}" type="pres">
      <dgm:prSet presAssocID="{332C573A-9F66-4B50-8183-18F2DE8B1A1F}" presName="compNode" presStyleCnt="0"/>
      <dgm:spPr/>
    </dgm:pt>
    <dgm:pt modelId="{D2BA4290-4E04-4D21-B2E3-F0F51CF8F436}" type="pres">
      <dgm:prSet presAssocID="{332C573A-9F66-4B50-8183-18F2DE8B1A1F}" presName="pictRect" presStyleLbl="node1" presStyleIdx="1" presStyleCnt="4"/>
      <dgm:spPr>
        <a:blipFill rotWithShape="0">
          <a:blip xmlns:r="http://schemas.openxmlformats.org/officeDocument/2006/relationships" r:embed="rId2"/>
          <a:stretch>
            <a:fillRect/>
          </a:stretch>
        </a:blipFill>
      </dgm:spPr>
    </dgm:pt>
    <dgm:pt modelId="{5D7E87C9-6395-4D93-B263-52B660D42D91}" type="pres">
      <dgm:prSet presAssocID="{332C573A-9F66-4B50-8183-18F2DE8B1A1F}" presName="textRect" presStyleLbl="revTx" presStyleIdx="1" presStyleCnt="4">
        <dgm:presLayoutVars>
          <dgm:bulletEnabled val="1"/>
        </dgm:presLayoutVars>
      </dgm:prSet>
      <dgm:spPr/>
      <dgm:t>
        <a:bodyPr/>
        <a:lstStyle/>
        <a:p>
          <a:endParaRPr lang="en-GB"/>
        </a:p>
      </dgm:t>
    </dgm:pt>
    <dgm:pt modelId="{EA78F33C-6E9A-47A7-8B39-7CFAAE2EB263}" type="pres">
      <dgm:prSet presAssocID="{65833D03-3BF4-408B-AB65-BEF8D6A1F5A9}" presName="sibTrans" presStyleLbl="sibTrans2D1" presStyleIdx="0" presStyleCnt="0"/>
      <dgm:spPr/>
      <dgm:t>
        <a:bodyPr/>
        <a:lstStyle/>
        <a:p>
          <a:endParaRPr lang="en-GB"/>
        </a:p>
      </dgm:t>
    </dgm:pt>
    <dgm:pt modelId="{51024306-A3FA-4738-A1FD-2956BE64D63C}" type="pres">
      <dgm:prSet presAssocID="{7CFF0F2E-76B9-4B5B-A2CC-BDE3333D3433}" presName="compNode" presStyleCnt="0"/>
      <dgm:spPr/>
    </dgm:pt>
    <dgm:pt modelId="{DEBF0800-BF08-4D4B-A003-1E6E3A70D799}" type="pres">
      <dgm:prSet presAssocID="{7CFF0F2E-76B9-4B5B-A2CC-BDE3333D3433}" presName="pictRect" presStyleLbl="node1" presStyleIdx="2" presStyleCnt="4"/>
      <dgm:spPr>
        <a:blipFill rotWithShape="0">
          <a:blip xmlns:r="http://schemas.openxmlformats.org/officeDocument/2006/relationships" r:embed="rId3"/>
          <a:stretch>
            <a:fillRect/>
          </a:stretch>
        </a:blipFill>
      </dgm:spPr>
    </dgm:pt>
    <dgm:pt modelId="{B3E5DCD3-60F9-4655-B622-654160EC62AD}" type="pres">
      <dgm:prSet presAssocID="{7CFF0F2E-76B9-4B5B-A2CC-BDE3333D3433}" presName="textRect" presStyleLbl="revTx" presStyleIdx="2" presStyleCnt="4">
        <dgm:presLayoutVars>
          <dgm:bulletEnabled val="1"/>
        </dgm:presLayoutVars>
      </dgm:prSet>
      <dgm:spPr/>
      <dgm:t>
        <a:bodyPr/>
        <a:lstStyle/>
        <a:p>
          <a:endParaRPr lang="en-GB"/>
        </a:p>
      </dgm:t>
    </dgm:pt>
    <dgm:pt modelId="{AA3A8E70-5930-4A80-9DE8-E0A5D9ED36DC}" type="pres">
      <dgm:prSet presAssocID="{C8B5B29D-7DA0-46A4-A7EB-240C891F1D00}" presName="sibTrans" presStyleLbl="sibTrans2D1" presStyleIdx="0" presStyleCnt="0"/>
      <dgm:spPr/>
      <dgm:t>
        <a:bodyPr/>
        <a:lstStyle/>
        <a:p>
          <a:endParaRPr lang="en-GB"/>
        </a:p>
      </dgm:t>
    </dgm:pt>
    <dgm:pt modelId="{6DEB0F5A-9905-491C-AE9E-730425BBCE45}" type="pres">
      <dgm:prSet presAssocID="{F33EA653-6B6B-40C2-AF05-19B8E7A8293B}" presName="compNode" presStyleCnt="0"/>
      <dgm:spPr/>
    </dgm:pt>
    <dgm:pt modelId="{7B172AE3-A0CE-4AA6-A3C7-1CBA5A364C30}" type="pres">
      <dgm:prSet presAssocID="{F33EA653-6B6B-40C2-AF05-19B8E7A8293B}" presName="pictRect" presStyleLbl="node1" presStyleIdx="3" presStyleCnt="4"/>
      <dgm:spPr>
        <a:blipFill rotWithShape="0">
          <a:blip xmlns:r="http://schemas.openxmlformats.org/officeDocument/2006/relationships" r:embed="rId4"/>
          <a:stretch>
            <a:fillRect/>
          </a:stretch>
        </a:blipFill>
      </dgm:spPr>
    </dgm:pt>
    <dgm:pt modelId="{B5A56719-2120-4E34-B67C-F3FD21F1E301}" type="pres">
      <dgm:prSet presAssocID="{F33EA653-6B6B-40C2-AF05-19B8E7A8293B}" presName="textRect" presStyleLbl="revTx" presStyleIdx="3" presStyleCnt="4">
        <dgm:presLayoutVars>
          <dgm:bulletEnabled val="1"/>
        </dgm:presLayoutVars>
      </dgm:prSet>
      <dgm:spPr/>
      <dgm:t>
        <a:bodyPr/>
        <a:lstStyle/>
        <a:p>
          <a:endParaRPr lang="en-GB"/>
        </a:p>
      </dgm:t>
    </dgm:pt>
  </dgm:ptLst>
  <dgm:cxnLst>
    <dgm:cxn modelId="{E3E814EC-B6E6-4BD2-BB32-AB79BF764F7D}" type="presOf" srcId="{F33EA653-6B6B-40C2-AF05-19B8E7A8293B}" destId="{B5A56719-2120-4E34-B67C-F3FD21F1E301}" srcOrd="0" destOrd="0" presId="urn:microsoft.com/office/officeart/2005/8/layout/pList1#3"/>
    <dgm:cxn modelId="{E5EE7CCE-88E3-429A-B654-F4DD84A771A5}" type="presOf" srcId="{332C573A-9F66-4B50-8183-18F2DE8B1A1F}" destId="{5D7E87C9-6395-4D93-B263-52B660D42D91}" srcOrd="0" destOrd="0" presId="urn:microsoft.com/office/officeart/2005/8/layout/pList1#3"/>
    <dgm:cxn modelId="{89BC1FE4-6DDE-47C7-8D42-ABF621D9817E}" type="presOf" srcId="{ADBF2AEB-9E8A-452D-B38B-5A8ACFB05AB6}" destId="{8FE47B1E-8468-41F3-AF6D-D237EEA0E2B9}" srcOrd="0" destOrd="0" presId="urn:microsoft.com/office/officeart/2005/8/layout/pList1#3"/>
    <dgm:cxn modelId="{56E2A410-40B0-4E66-8ED0-CCD515A8124F}" type="presOf" srcId="{064B9BDB-B5B1-4DE2-B6EE-474D57D040A8}" destId="{ACF272BB-EC50-43BC-93B1-DE17378DB60F}" srcOrd="0" destOrd="0" presId="urn:microsoft.com/office/officeart/2005/8/layout/pList1#3"/>
    <dgm:cxn modelId="{15F2BEB5-EF5E-4A88-A615-731A5F057899}" type="presOf" srcId="{7CFF0F2E-76B9-4B5B-A2CC-BDE3333D3433}" destId="{B3E5DCD3-60F9-4655-B622-654160EC62AD}" srcOrd="0" destOrd="0" presId="urn:microsoft.com/office/officeart/2005/8/layout/pList1#3"/>
    <dgm:cxn modelId="{DF98BC49-3F99-4E34-A47E-A62D6CB30108}" type="presOf" srcId="{C8B5B29D-7DA0-46A4-A7EB-240C891F1D00}" destId="{AA3A8E70-5930-4A80-9DE8-E0A5D9ED36DC}" srcOrd="0" destOrd="0" presId="urn:microsoft.com/office/officeart/2005/8/layout/pList1#3"/>
    <dgm:cxn modelId="{572C8E4A-DCE9-4BD8-BE01-C400A03A8BA2}" srcId="{ADBF2AEB-9E8A-452D-B38B-5A8ACFB05AB6}" destId="{F33EA653-6B6B-40C2-AF05-19B8E7A8293B}" srcOrd="3" destOrd="0" parTransId="{829B6D92-D1AD-49BC-8762-540943972615}" sibTransId="{6D6084C7-50B7-49E7-AC7E-8C5A77254F95}"/>
    <dgm:cxn modelId="{3548FAE0-8D88-415C-9E4D-DDED3E9B1446}" srcId="{ADBF2AEB-9E8A-452D-B38B-5A8ACFB05AB6}" destId="{80E746CD-1CA6-49DB-AE89-BDE0C64B131C}" srcOrd="0" destOrd="0" parTransId="{43195056-D44C-44FF-B500-A1E71F675864}" sibTransId="{064B9BDB-B5B1-4DE2-B6EE-474D57D040A8}"/>
    <dgm:cxn modelId="{FEC65033-5D84-4695-9F40-664718267B3F}" srcId="{ADBF2AEB-9E8A-452D-B38B-5A8ACFB05AB6}" destId="{7CFF0F2E-76B9-4B5B-A2CC-BDE3333D3433}" srcOrd="2" destOrd="0" parTransId="{D2FA008B-45D2-4A4D-A845-B6507879A574}" sibTransId="{C8B5B29D-7DA0-46A4-A7EB-240C891F1D00}"/>
    <dgm:cxn modelId="{CD720021-8511-4C84-AFC0-194835B925C7}" type="presOf" srcId="{65833D03-3BF4-408B-AB65-BEF8D6A1F5A9}" destId="{EA78F33C-6E9A-47A7-8B39-7CFAAE2EB263}" srcOrd="0" destOrd="0" presId="urn:microsoft.com/office/officeart/2005/8/layout/pList1#3"/>
    <dgm:cxn modelId="{FF2CCB18-D969-47A4-B5E8-640863562B94}" srcId="{ADBF2AEB-9E8A-452D-B38B-5A8ACFB05AB6}" destId="{332C573A-9F66-4B50-8183-18F2DE8B1A1F}" srcOrd="1" destOrd="0" parTransId="{FA49E007-5B2D-4A74-9B64-5AADF993131A}" sibTransId="{65833D03-3BF4-408B-AB65-BEF8D6A1F5A9}"/>
    <dgm:cxn modelId="{2DDB3C6A-5571-45CE-A680-4055EE6B08C7}" type="presOf" srcId="{80E746CD-1CA6-49DB-AE89-BDE0C64B131C}" destId="{B73D83FD-0B11-473D-8FCD-F5415517D337}" srcOrd="0" destOrd="0" presId="urn:microsoft.com/office/officeart/2005/8/layout/pList1#3"/>
    <dgm:cxn modelId="{6B71968E-7C9C-40CE-BB61-91932F1B880A}" type="presParOf" srcId="{8FE47B1E-8468-41F3-AF6D-D237EEA0E2B9}" destId="{F4599E52-5D8D-4D48-AC0F-B985547EF21F}" srcOrd="0" destOrd="0" presId="urn:microsoft.com/office/officeart/2005/8/layout/pList1#3"/>
    <dgm:cxn modelId="{7E45CD74-BEE9-4822-98D9-9F0022BB8421}" type="presParOf" srcId="{F4599E52-5D8D-4D48-AC0F-B985547EF21F}" destId="{DDBBF3E9-36E0-4379-B388-A3EC904A99DB}" srcOrd="0" destOrd="0" presId="urn:microsoft.com/office/officeart/2005/8/layout/pList1#3"/>
    <dgm:cxn modelId="{C9B5D972-672C-4DED-9CEB-A68828B1D53D}" type="presParOf" srcId="{F4599E52-5D8D-4D48-AC0F-B985547EF21F}" destId="{B73D83FD-0B11-473D-8FCD-F5415517D337}" srcOrd="1" destOrd="0" presId="urn:microsoft.com/office/officeart/2005/8/layout/pList1#3"/>
    <dgm:cxn modelId="{B4EF7A7C-FF59-4437-8C0F-60A31E6FFDA9}" type="presParOf" srcId="{8FE47B1E-8468-41F3-AF6D-D237EEA0E2B9}" destId="{ACF272BB-EC50-43BC-93B1-DE17378DB60F}" srcOrd="1" destOrd="0" presId="urn:microsoft.com/office/officeart/2005/8/layout/pList1#3"/>
    <dgm:cxn modelId="{C134B654-5D69-4D04-B53F-CED014D1C3F8}" type="presParOf" srcId="{8FE47B1E-8468-41F3-AF6D-D237EEA0E2B9}" destId="{9D19AD54-34C3-4C8E-AECC-BE3BE0CBB4AD}" srcOrd="2" destOrd="0" presId="urn:microsoft.com/office/officeart/2005/8/layout/pList1#3"/>
    <dgm:cxn modelId="{54EA2217-46F1-41C7-AE93-96CAF9D50694}" type="presParOf" srcId="{9D19AD54-34C3-4C8E-AECC-BE3BE0CBB4AD}" destId="{D2BA4290-4E04-4D21-B2E3-F0F51CF8F436}" srcOrd="0" destOrd="0" presId="urn:microsoft.com/office/officeart/2005/8/layout/pList1#3"/>
    <dgm:cxn modelId="{94944F59-871C-4C2E-B801-CAB725229482}" type="presParOf" srcId="{9D19AD54-34C3-4C8E-AECC-BE3BE0CBB4AD}" destId="{5D7E87C9-6395-4D93-B263-52B660D42D91}" srcOrd="1" destOrd="0" presId="urn:microsoft.com/office/officeart/2005/8/layout/pList1#3"/>
    <dgm:cxn modelId="{04334BCF-8072-4297-A8AA-D08D6FA98459}" type="presParOf" srcId="{8FE47B1E-8468-41F3-AF6D-D237EEA0E2B9}" destId="{EA78F33C-6E9A-47A7-8B39-7CFAAE2EB263}" srcOrd="3" destOrd="0" presId="urn:microsoft.com/office/officeart/2005/8/layout/pList1#3"/>
    <dgm:cxn modelId="{2C78B533-F725-4132-BAFB-368FF2C50B0F}" type="presParOf" srcId="{8FE47B1E-8468-41F3-AF6D-D237EEA0E2B9}" destId="{51024306-A3FA-4738-A1FD-2956BE64D63C}" srcOrd="4" destOrd="0" presId="urn:microsoft.com/office/officeart/2005/8/layout/pList1#3"/>
    <dgm:cxn modelId="{032BA0AA-E872-46C2-A5F1-163289A3267B}" type="presParOf" srcId="{51024306-A3FA-4738-A1FD-2956BE64D63C}" destId="{DEBF0800-BF08-4D4B-A003-1E6E3A70D799}" srcOrd="0" destOrd="0" presId="urn:microsoft.com/office/officeart/2005/8/layout/pList1#3"/>
    <dgm:cxn modelId="{5AB361EF-9513-4844-B761-090A4FABB2A0}" type="presParOf" srcId="{51024306-A3FA-4738-A1FD-2956BE64D63C}" destId="{B3E5DCD3-60F9-4655-B622-654160EC62AD}" srcOrd="1" destOrd="0" presId="urn:microsoft.com/office/officeart/2005/8/layout/pList1#3"/>
    <dgm:cxn modelId="{75EBB031-A8A1-453E-BD28-1E3C4F2E9063}" type="presParOf" srcId="{8FE47B1E-8468-41F3-AF6D-D237EEA0E2B9}" destId="{AA3A8E70-5930-4A80-9DE8-E0A5D9ED36DC}" srcOrd="5" destOrd="0" presId="urn:microsoft.com/office/officeart/2005/8/layout/pList1#3"/>
    <dgm:cxn modelId="{B8290C0C-48BF-4AD9-A3A2-6F18E2841CEC}" type="presParOf" srcId="{8FE47B1E-8468-41F3-AF6D-D237EEA0E2B9}" destId="{6DEB0F5A-9905-491C-AE9E-730425BBCE45}" srcOrd="6" destOrd="0" presId="urn:microsoft.com/office/officeart/2005/8/layout/pList1#3"/>
    <dgm:cxn modelId="{1BD0F350-5007-4515-A19A-A4E15F9DEFE3}" type="presParOf" srcId="{6DEB0F5A-9905-491C-AE9E-730425BBCE45}" destId="{7B172AE3-A0CE-4AA6-A3C7-1CBA5A364C30}" srcOrd="0" destOrd="0" presId="urn:microsoft.com/office/officeart/2005/8/layout/pList1#3"/>
    <dgm:cxn modelId="{C62E09D0-F81A-4212-9CC1-E2D4F36FF584}" type="presParOf" srcId="{6DEB0F5A-9905-491C-AE9E-730425BBCE45}" destId="{B5A56719-2120-4E34-B67C-F3FD21F1E301}" srcOrd="1" destOrd="0" presId="urn:microsoft.com/office/officeart/2005/8/layout/pList1#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D4AA2-2A18-40F1-8EC7-C828008D766C}" type="doc">
      <dgm:prSet loTypeId="urn:microsoft.com/office/officeart/2005/8/layout/pList1#4" loCatId="list" qsTypeId="urn:microsoft.com/office/officeart/2005/8/quickstyle/simple1" qsCatId="simple" csTypeId="urn:microsoft.com/office/officeart/2005/8/colors/accent1_2" csCatId="accent1" phldr="1"/>
      <dgm:spPr/>
      <dgm:t>
        <a:bodyPr/>
        <a:lstStyle/>
        <a:p>
          <a:endParaRPr lang="en-GB"/>
        </a:p>
      </dgm:t>
    </dgm:pt>
    <dgm:pt modelId="{6A803F04-98CA-4DBB-A8F5-71320B9D5944}">
      <dgm:prSet phldrT="[Text]" custT="1"/>
      <dgm:spPr/>
      <dgm:t>
        <a:bodyPr/>
        <a:lstStyle/>
        <a:p>
          <a:r>
            <a:rPr lang="en-US" sz="1050" dirty="0" smtClean="0"/>
            <a:t>High Andean Flamingo</a:t>
          </a:r>
          <a:endParaRPr lang="en-GB" sz="1050" dirty="0"/>
        </a:p>
      </dgm:t>
    </dgm:pt>
    <dgm:pt modelId="{79809CB2-C50D-4925-B7BF-D66F3ECADC0A}" type="parTrans" cxnId="{0D371958-497F-4EB5-B808-842CCDE09B3F}">
      <dgm:prSet/>
      <dgm:spPr/>
      <dgm:t>
        <a:bodyPr/>
        <a:lstStyle/>
        <a:p>
          <a:endParaRPr lang="en-GB"/>
        </a:p>
      </dgm:t>
    </dgm:pt>
    <dgm:pt modelId="{DCB39A74-8AEE-4785-A61C-FA8C60C80657}" type="sibTrans" cxnId="{0D371958-497F-4EB5-B808-842CCDE09B3F}">
      <dgm:prSet/>
      <dgm:spPr/>
      <dgm:t>
        <a:bodyPr/>
        <a:lstStyle/>
        <a:p>
          <a:endParaRPr lang="en-GB"/>
        </a:p>
      </dgm:t>
    </dgm:pt>
    <dgm:pt modelId="{D6FA0658-0528-499E-82DC-8F0FCFA33E59}">
      <dgm:prSet phldrT="[Text]" custT="1"/>
      <dgm:spPr/>
      <dgm:t>
        <a:bodyPr/>
        <a:lstStyle/>
        <a:p>
          <a:r>
            <a:rPr lang="en-US" sz="1050" dirty="0" smtClean="0"/>
            <a:t>Marine Turtles Africa</a:t>
          </a:r>
          <a:endParaRPr lang="en-GB" sz="1050" dirty="0"/>
        </a:p>
      </dgm:t>
    </dgm:pt>
    <dgm:pt modelId="{F3ACF3E4-7FAE-44B0-89DE-BB98812E1AF7}" type="parTrans" cxnId="{BA3D5A1A-29C4-4814-807B-13C49DBDDB48}">
      <dgm:prSet/>
      <dgm:spPr/>
      <dgm:t>
        <a:bodyPr/>
        <a:lstStyle/>
        <a:p>
          <a:endParaRPr lang="en-GB"/>
        </a:p>
      </dgm:t>
    </dgm:pt>
    <dgm:pt modelId="{0D1F3583-D393-4D07-8059-F49361B058BA}" type="sibTrans" cxnId="{BA3D5A1A-29C4-4814-807B-13C49DBDDB48}">
      <dgm:prSet/>
      <dgm:spPr/>
      <dgm:t>
        <a:bodyPr/>
        <a:lstStyle/>
        <a:p>
          <a:endParaRPr lang="en-GB"/>
        </a:p>
      </dgm:t>
    </dgm:pt>
    <dgm:pt modelId="{9745D12D-BE0F-4DB9-9B29-27A8622960F2}">
      <dgm:prSet phldrT="[Text]" custT="1"/>
      <dgm:spPr/>
      <dgm:t>
        <a:bodyPr/>
        <a:lstStyle/>
        <a:p>
          <a:r>
            <a:rPr lang="en-US" sz="1100" dirty="0" smtClean="0"/>
            <a:t>IOSEA</a:t>
          </a:r>
          <a:endParaRPr lang="en-GB" sz="900" dirty="0"/>
        </a:p>
      </dgm:t>
    </dgm:pt>
    <dgm:pt modelId="{7F0C4066-B937-48B9-9A88-1351C9B2391D}" type="parTrans" cxnId="{71778414-4C5C-42D0-9ED1-19DB08ED579A}">
      <dgm:prSet/>
      <dgm:spPr/>
      <dgm:t>
        <a:bodyPr/>
        <a:lstStyle/>
        <a:p>
          <a:endParaRPr lang="en-GB"/>
        </a:p>
      </dgm:t>
    </dgm:pt>
    <dgm:pt modelId="{81044F0F-F27A-47B4-92F5-42EF1E667D5B}" type="sibTrans" cxnId="{71778414-4C5C-42D0-9ED1-19DB08ED579A}">
      <dgm:prSet/>
      <dgm:spPr/>
      <dgm:t>
        <a:bodyPr/>
        <a:lstStyle/>
        <a:p>
          <a:endParaRPr lang="en-GB"/>
        </a:p>
      </dgm:t>
    </dgm:pt>
    <dgm:pt modelId="{5C2C10EC-82F7-4FCE-9D43-6D888CCF3039}">
      <dgm:prSet phldrT="[Text]" custT="1"/>
      <dgm:spPr/>
      <dgm:t>
        <a:bodyPr/>
        <a:lstStyle/>
        <a:p>
          <a:r>
            <a:rPr lang="en-US" sz="1100" dirty="0" smtClean="0"/>
            <a:t>Mediterranean Monk Seal</a:t>
          </a:r>
          <a:endParaRPr lang="en-GB" sz="1100" dirty="0"/>
        </a:p>
      </dgm:t>
    </dgm:pt>
    <dgm:pt modelId="{5B3DA361-96B5-4BC2-84DE-83AE598F2A1D}" type="parTrans" cxnId="{6C630961-B466-4657-B8B4-A3992A26A2AC}">
      <dgm:prSet/>
      <dgm:spPr/>
      <dgm:t>
        <a:bodyPr/>
        <a:lstStyle/>
        <a:p>
          <a:endParaRPr lang="en-GB"/>
        </a:p>
      </dgm:t>
    </dgm:pt>
    <dgm:pt modelId="{7C590851-1E82-4DC7-B24F-09E87BDC1ABA}" type="sibTrans" cxnId="{6C630961-B466-4657-B8B4-A3992A26A2AC}">
      <dgm:prSet/>
      <dgm:spPr/>
      <dgm:t>
        <a:bodyPr/>
        <a:lstStyle/>
        <a:p>
          <a:endParaRPr lang="en-GB"/>
        </a:p>
      </dgm:t>
    </dgm:pt>
    <dgm:pt modelId="{EAC48B07-0BFD-4A9F-9089-93851702DB8B}" type="pres">
      <dgm:prSet presAssocID="{BE7D4AA2-2A18-40F1-8EC7-C828008D766C}" presName="Name0" presStyleCnt="0">
        <dgm:presLayoutVars>
          <dgm:dir/>
          <dgm:resizeHandles val="exact"/>
        </dgm:presLayoutVars>
      </dgm:prSet>
      <dgm:spPr/>
      <dgm:t>
        <a:bodyPr/>
        <a:lstStyle/>
        <a:p>
          <a:endParaRPr lang="en-GB"/>
        </a:p>
      </dgm:t>
    </dgm:pt>
    <dgm:pt modelId="{502D8643-B2D8-4EA8-90B3-6BA8185938BB}" type="pres">
      <dgm:prSet presAssocID="{6A803F04-98CA-4DBB-A8F5-71320B9D5944}" presName="compNode" presStyleCnt="0"/>
      <dgm:spPr/>
    </dgm:pt>
    <dgm:pt modelId="{BE0EF40F-5590-4CB2-8E8F-723882F9CE84}" type="pres">
      <dgm:prSet presAssocID="{6A803F04-98CA-4DBB-A8F5-71320B9D5944}" presName="pictRect" presStyleLbl="node1" presStyleIdx="0" presStyleCnt="4" custScaleX="67460" custScaleY="111941" custLinFactNeighborX="2333" custLinFactNeighborY="-4353"/>
      <dgm:spPr>
        <a:blipFill rotWithShape="0">
          <a:blip xmlns:r="http://schemas.openxmlformats.org/officeDocument/2006/relationships" r:embed="rId1"/>
          <a:stretch>
            <a:fillRect/>
          </a:stretch>
        </a:blipFill>
        <a:ln>
          <a:solidFill>
            <a:srgbClr val="C00000">
              <a:alpha val="89000"/>
            </a:srgbClr>
          </a:solidFill>
        </a:ln>
      </dgm:spPr>
      <dgm:t>
        <a:bodyPr/>
        <a:lstStyle/>
        <a:p>
          <a:endParaRPr lang="en-US"/>
        </a:p>
      </dgm:t>
    </dgm:pt>
    <dgm:pt modelId="{7BB3AD54-C38D-4310-979B-0961777C8B04}" type="pres">
      <dgm:prSet presAssocID="{6A803F04-98CA-4DBB-A8F5-71320B9D5944}" presName="textRect" presStyleLbl="revTx" presStyleIdx="0" presStyleCnt="4">
        <dgm:presLayoutVars>
          <dgm:bulletEnabled val="1"/>
        </dgm:presLayoutVars>
      </dgm:prSet>
      <dgm:spPr/>
      <dgm:t>
        <a:bodyPr/>
        <a:lstStyle/>
        <a:p>
          <a:endParaRPr lang="en-GB"/>
        </a:p>
      </dgm:t>
    </dgm:pt>
    <dgm:pt modelId="{E07F5058-EAFC-4CFE-9E4F-2FD9771C11D8}" type="pres">
      <dgm:prSet presAssocID="{DCB39A74-8AEE-4785-A61C-FA8C60C80657}" presName="sibTrans" presStyleLbl="sibTrans2D1" presStyleIdx="0" presStyleCnt="0"/>
      <dgm:spPr/>
      <dgm:t>
        <a:bodyPr/>
        <a:lstStyle/>
        <a:p>
          <a:endParaRPr lang="en-GB"/>
        </a:p>
      </dgm:t>
    </dgm:pt>
    <dgm:pt modelId="{E6E39F34-8FB0-4505-9D81-FA46F778EACD}" type="pres">
      <dgm:prSet presAssocID="{D6FA0658-0528-499E-82DC-8F0FCFA33E59}" presName="compNode" presStyleCnt="0"/>
      <dgm:spPr/>
    </dgm:pt>
    <dgm:pt modelId="{3F1BFD0A-764E-411F-A44F-57F9CD056F02}" type="pres">
      <dgm:prSet presAssocID="{D6FA0658-0528-499E-82DC-8F0FCFA33E59}" presName="pictRect" presStyleLbl="node1" presStyleIdx="1" presStyleCnt="4" custScaleX="95935" custScaleY="93790" custLinFactNeighborX="-599" custLinFactNeighborY="3597"/>
      <dgm:spPr>
        <a:blipFill rotWithShape="0">
          <a:blip xmlns:r="http://schemas.openxmlformats.org/officeDocument/2006/relationships" r:embed="rId2"/>
          <a:stretch>
            <a:fillRect/>
          </a:stretch>
        </a:blipFill>
      </dgm:spPr>
    </dgm:pt>
    <dgm:pt modelId="{E1685EC3-B8EE-47F3-8D76-E5323FF5A427}" type="pres">
      <dgm:prSet presAssocID="{D6FA0658-0528-499E-82DC-8F0FCFA33E59}" presName="textRect" presStyleLbl="revTx" presStyleIdx="1" presStyleCnt="4" custLinFactNeighborX="-4381" custLinFactNeighborY="-425">
        <dgm:presLayoutVars>
          <dgm:bulletEnabled val="1"/>
        </dgm:presLayoutVars>
      </dgm:prSet>
      <dgm:spPr/>
      <dgm:t>
        <a:bodyPr/>
        <a:lstStyle/>
        <a:p>
          <a:endParaRPr lang="en-GB"/>
        </a:p>
      </dgm:t>
    </dgm:pt>
    <dgm:pt modelId="{F926AF3A-5F88-4084-8725-DD8455778409}" type="pres">
      <dgm:prSet presAssocID="{0D1F3583-D393-4D07-8059-F49361B058BA}" presName="sibTrans" presStyleLbl="sibTrans2D1" presStyleIdx="0" presStyleCnt="0"/>
      <dgm:spPr/>
      <dgm:t>
        <a:bodyPr/>
        <a:lstStyle/>
        <a:p>
          <a:endParaRPr lang="en-GB"/>
        </a:p>
      </dgm:t>
    </dgm:pt>
    <dgm:pt modelId="{B5B673E2-9A3F-447B-8099-7E2BF38568F1}" type="pres">
      <dgm:prSet presAssocID="{9745D12D-BE0F-4DB9-9B29-27A8622960F2}" presName="compNode" presStyleCnt="0"/>
      <dgm:spPr/>
    </dgm:pt>
    <dgm:pt modelId="{8B6FF6E7-E507-455B-B939-F738FA84FAA8}" type="pres">
      <dgm:prSet presAssocID="{9745D12D-BE0F-4DB9-9B29-27A8622960F2}" presName="pictRect" presStyleLbl="node1" presStyleIdx="2" presStyleCnt="4" custScaleX="108599" custScaleY="97371" custLinFactNeighborX="-4192" custLinFactNeighborY="2607"/>
      <dgm:spPr>
        <a:blipFill rotWithShape="0">
          <a:blip xmlns:r="http://schemas.openxmlformats.org/officeDocument/2006/relationships" r:embed="rId3"/>
          <a:stretch>
            <a:fillRect/>
          </a:stretch>
        </a:blipFill>
      </dgm:spPr>
    </dgm:pt>
    <dgm:pt modelId="{3F8D231F-1C49-4915-942F-9879844BED30}" type="pres">
      <dgm:prSet presAssocID="{9745D12D-BE0F-4DB9-9B29-27A8622960F2}" presName="textRect" presStyleLbl="revTx" presStyleIdx="2" presStyleCnt="4">
        <dgm:presLayoutVars>
          <dgm:bulletEnabled val="1"/>
        </dgm:presLayoutVars>
      </dgm:prSet>
      <dgm:spPr/>
      <dgm:t>
        <a:bodyPr/>
        <a:lstStyle/>
        <a:p>
          <a:endParaRPr lang="en-GB"/>
        </a:p>
      </dgm:t>
    </dgm:pt>
    <dgm:pt modelId="{9864A400-ACE8-4287-84C7-98428BB1F26F}" type="pres">
      <dgm:prSet presAssocID="{81044F0F-F27A-47B4-92F5-42EF1E667D5B}" presName="sibTrans" presStyleLbl="sibTrans2D1" presStyleIdx="0" presStyleCnt="0"/>
      <dgm:spPr/>
      <dgm:t>
        <a:bodyPr/>
        <a:lstStyle/>
        <a:p>
          <a:endParaRPr lang="en-GB"/>
        </a:p>
      </dgm:t>
    </dgm:pt>
    <dgm:pt modelId="{F484150B-58F3-4485-8EE7-7A2F00DEBA6E}" type="pres">
      <dgm:prSet presAssocID="{5C2C10EC-82F7-4FCE-9D43-6D888CCF3039}" presName="compNode" presStyleCnt="0"/>
      <dgm:spPr/>
    </dgm:pt>
    <dgm:pt modelId="{AE763FE7-7AD2-4BE5-AA0D-2D785AFB786C}" type="pres">
      <dgm:prSet presAssocID="{5C2C10EC-82F7-4FCE-9D43-6D888CCF3039}" presName="pictRect" presStyleLbl="node1" presStyleIdx="3" presStyleCnt="4" custScaleX="100611" custScaleY="93388" custLinFactNeighborX="-9996" custLinFactNeighborY="-157"/>
      <dgm:spPr>
        <a:blipFill rotWithShape="0">
          <a:blip xmlns:r="http://schemas.openxmlformats.org/officeDocument/2006/relationships" r:embed="rId4"/>
          <a:stretch>
            <a:fillRect/>
          </a:stretch>
        </a:blipFill>
      </dgm:spPr>
      <dgm:t>
        <a:bodyPr/>
        <a:lstStyle/>
        <a:p>
          <a:endParaRPr lang="en-GB"/>
        </a:p>
      </dgm:t>
    </dgm:pt>
    <dgm:pt modelId="{028020AA-9877-4056-A5EC-5DF25269D885}" type="pres">
      <dgm:prSet presAssocID="{5C2C10EC-82F7-4FCE-9D43-6D888CCF3039}" presName="textRect" presStyleLbl="revTx" presStyleIdx="3" presStyleCnt="4" custScaleX="114031" custLinFactNeighborX="-3286" custLinFactNeighborY="941">
        <dgm:presLayoutVars>
          <dgm:bulletEnabled val="1"/>
        </dgm:presLayoutVars>
      </dgm:prSet>
      <dgm:spPr/>
      <dgm:t>
        <a:bodyPr/>
        <a:lstStyle/>
        <a:p>
          <a:endParaRPr lang="en-GB"/>
        </a:p>
      </dgm:t>
    </dgm:pt>
  </dgm:ptLst>
  <dgm:cxnLst>
    <dgm:cxn modelId="{71778414-4C5C-42D0-9ED1-19DB08ED579A}" srcId="{BE7D4AA2-2A18-40F1-8EC7-C828008D766C}" destId="{9745D12D-BE0F-4DB9-9B29-27A8622960F2}" srcOrd="2" destOrd="0" parTransId="{7F0C4066-B937-48B9-9A88-1351C9B2391D}" sibTransId="{81044F0F-F27A-47B4-92F5-42EF1E667D5B}"/>
    <dgm:cxn modelId="{6C630961-B466-4657-B8B4-A3992A26A2AC}" srcId="{BE7D4AA2-2A18-40F1-8EC7-C828008D766C}" destId="{5C2C10EC-82F7-4FCE-9D43-6D888CCF3039}" srcOrd="3" destOrd="0" parTransId="{5B3DA361-96B5-4BC2-84DE-83AE598F2A1D}" sibTransId="{7C590851-1E82-4DC7-B24F-09E87BDC1ABA}"/>
    <dgm:cxn modelId="{4C8943D5-6FF7-48DD-99F9-7E83FB300624}" type="presOf" srcId="{81044F0F-F27A-47B4-92F5-42EF1E667D5B}" destId="{9864A400-ACE8-4287-84C7-98428BB1F26F}" srcOrd="0" destOrd="0" presId="urn:microsoft.com/office/officeart/2005/8/layout/pList1#4"/>
    <dgm:cxn modelId="{6236B6A5-F48E-46EE-9683-AA297BA345B1}" type="presOf" srcId="{D6FA0658-0528-499E-82DC-8F0FCFA33E59}" destId="{E1685EC3-B8EE-47F3-8D76-E5323FF5A427}" srcOrd="0" destOrd="0" presId="urn:microsoft.com/office/officeart/2005/8/layout/pList1#4"/>
    <dgm:cxn modelId="{E0D525DF-7ACA-4FB4-BF24-59283CFE9D46}" type="presOf" srcId="{9745D12D-BE0F-4DB9-9B29-27A8622960F2}" destId="{3F8D231F-1C49-4915-942F-9879844BED30}" srcOrd="0" destOrd="0" presId="urn:microsoft.com/office/officeart/2005/8/layout/pList1#4"/>
    <dgm:cxn modelId="{0D371958-497F-4EB5-B808-842CCDE09B3F}" srcId="{BE7D4AA2-2A18-40F1-8EC7-C828008D766C}" destId="{6A803F04-98CA-4DBB-A8F5-71320B9D5944}" srcOrd="0" destOrd="0" parTransId="{79809CB2-C50D-4925-B7BF-D66F3ECADC0A}" sibTransId="{DCB39A74-8AEE-4785-A61C-FA8C60C80657}"/>
    <dgm:cxn modelId="{B80358F4-AA89-4689-84CA-A0EC6C464164}" type="presOf" srcId="{BE7D4AA2-2A18-40F1-8EC7-C828008D766C}" destId="{EAC48B07-0BFD-4A9F-9089-93851702DB8B}" srcOrd="0" destOrd="0" presId="urn:microsoft.com/office/officeart/2005/8/layout/pList1#4"/>
    <dgm:cxn modelId="{478E5F37-4EC0-4162-8EEA-760C2E993B74}" type="presOf" srcId="{5C2C10EC-82F7-4FCE-9D43-6D888CCF3039}" destId="{028020AA-9877-4056-A5EC-5DF25269D885}" srcOrd="0" destOrd="0" presId="urn:microsoft.com/office/officeart/2005/8/layout/pList1#4"/>
    <dgm:cxn modelId="{F385794E-EAC8-4DEB-AC1E-1FF996E4221B}" type="presOf" srcId="{DCB39A74-8AEE-4785-A61C-FA8C60C80657}" destId="{E07F5058-EAFC-4CFE-9E4F-2FD9771C11D8}" srcOrd="0" destOrd="0" presId="urn:microsoft.com/office/officeart/2005/8/layout/pList1#4"/>
    <dgm:cxn modelId="{583AB4A4-DE47-4602-9C37-715177E07B02}" type="presOf" srcId="{6A803F04-98CA-4DBB-A8F5-71320B9D5944}" destId="{7BB3AD54-C38D-4310-979B-0961777C8B04}" srcOrd="0" destOrd="0" presId="urn:microsoft.com/office/officeart/2005/8/layout/pList1#4"/>
    <dgm:cxn modelId="{BA3D5A1A-29C4-4814-807B-13C49DBDDB48}" srcId="{BE7D4AA2-2A18-40F1-8EC7-C828008D766C}" destId="{D6FA0658-0528-499E-82DC-8F0FCFA33E59}" srcOrd="1" destOrd="0" parTransId="{F3ACF3E4-7FAE-44B0-89DE-BB98812E1AF7}" sibTransId="{0D1F3583-D393-4D07-8059-F49361B058BA}"/>
    <dgm:cxn modelId="{B88CF54F-AA8D-4BE8-8A7C-86BD1E564B6E}" type="presOf" srcId="{0D1F3583-D393-4D07-8059-F49361B058BA}" destId="{F926AF3A-5F88-4084-8725-DD8455778409}" srcOrd="0" destOrd="0" presId="urn:microsoft.com/office/officeart/2005/8/layout/pList1#4"/>
    <dgm:cxn modelId="{FFD33BE0-8E25-4646-8357-B1293E923EEB}" type="presParOf" srcId="{EAC48B07-0BFD-4A9F-9089-93851702DB8B}" destId="{502D8643-B2D8-4EA8-90B3-6BA8185938BB}" srcOrd="0" destOrd="0" presId="urn:microsoft.com/office/officeart/2005/8/layout/pList1#4"/>
    <dgm:cxn modelId="{72195AA9-70B5-432B-B9DE-9A02087F606F}" type="presParOf" srcId="{502D8643-B2D8-4EA8-90B3-6BA8185938BB}" destId="{BE0EF40F-5590-4CB2-8E8F-723882F9CE84}" srcOrd="0" destOrd="0" presId="urn:microsoft.com/office/officeart/2005/8/layout/pList1#4"/>
    <dgm:cxn modelId="{DCDF2681-8401-46FE-8A14-E322389DF8F4}" type="presParOf" srcId="{502D8643-B2D8-4EA8-90B3-6BA8185938BB}" destId="{7BB3AD54-C38D-4310-979B-0961777C8B04}" srcOrd="1" destOrd="0" presId="urn:microsoft.com/office/officeart/2005/8/layout/pList1#4"/>
    <dgm:cxn modelId="{E8483779-EE7F-4BD4-B6FA-B6ABF4B4D667}" type="presParOf" srcId="{EAC48B07-0BFD-4A9F-9089-93851702DB8B}" destId="{E07F5058-EAFC-4CFE-9E4F-2FD9771C11D8}" srcOrd="1" destOrd="0" presId="urn:microsoft.com/office/officeart/2005/8/layout/pList1#4"/>
    <dgm:cxn modelId="{29CF3BDD-8DC0-466B-9ACC-4D4ED9E54537}" type="presParOf" srcId="{EAC48B07-0BFD-4A9F-9089-93851702DB8B}" destId="{E6E39F34-8FB0-4505-9D81-FA46F778EACD}" srcOrd="2" destOrd="0" presId="urn:microsoft.com/office/officeart/2005/8/layout/pList1#4"/>
    <dgm:cxn modelId="{1D4503C9-F006-4CD8-A08B-EDEF68E9F271}" type="presParOf" srcId="{E6E39F34-8FB0-4505-9D81-FA46F778EACD}" destId="{3F1BFD0A-764E-411F-A44F-57F9CD056F02}" srcOrd="0" destOrd="0" presId="urn:microsoft.com/office/officeart/2005/8/layout/pList1#4"/>
    <dgm:cxn modelId="{0253971D-1B79-40F6-81DC-D87423B5DA96}" type="presParOf" srcId="{E6E39F34-8FB0-4505-9D81-FA46F778EACD}" destId="{E1685EC3-B8EE-47F3-8D76-E5323FF5A427}" srcOrd="1" destOrd="0" presId="urn:microsoft.com/office/officeart/2005/8/layout/pList1#4"/>
    <dgm:cxn modelId="{831FC853-AB90-4E11-975C-FCDC32B5002E}" type="presParOf" srcId="{EAC48B07-0BFD-4A9F-9089-93851702DB8B}" destId="{F926AF3A-5F88-4084-8725-DD8455778409}" srcOrd="3" destOrd="0" presId="urn:microsoft.com/office/officeart/2005/8/layout/pList1#4"/>
    <dgm:cxn modelId="{11CC645A-E6EE-4BF2-B47D-C169200ACFBE}" type="presParOf" srcId="{EAC48B07-0BFD-4A9F-9089-93851702DB8B}" destId="{B5B673E2-9A3F-447B-8099-7E2BF38568F1}" srcOrd="4" destOrd="0" presId="urn:microsoft.com/office/officeart/2005/8/layout/pList1#4"/>
    <dgm:cxn modelId="{B08286E3-1769-4CF4-A7AA-45BBAD27B30E}" type="presParOf" srcId="{B5B673E2-9A3F-447B-8099-7E2BF38568F1}" destId="{8B6FF6E7-E507-455B-B939-F738FA84FAA8}" srcOrd="0" destOrd="0" presId="urn:microsoft.com/office/officeart/2005/8/layout/pList1#4"/>
    <dgm:cxn modelId="{7BA345B9-663D-4241-B25F-CB8303BEEF57}" type="presParOf" srcId="{B5B673E2-9A3F-447B-8099-7E2BF38568F1}" destId="{3F8D231F-1C49-4915-942F-9879844BED30}" srcOrd="1" destOrd="0" presId="urn:microsoft.com/office/officeart/2005/8/layout/pList1#4"/>
    <dgm:cxn modelId="{474FAAA1-2137-441D-8359-C9153B9ACC60}" type="presParOf" srcId="{EAC48B07-0BFD-4A9F-9089-93851702DB8B}" destId="{9864A400-ACE8-4287-84C7-98428BB1F26F}" srcOrd="5" destOrd="0" presId="urn:microsoft.com/office/officeart/2005/8/layout/pList1#4"/>
    <dgm:cxn modelId="{707872F0-3A99-4A16-99E0-61E7D152DFA4}" type="presParOf" srcId="{EAC48B07-0BFD-4A9F-9089-93851702DB8B}" destId="{F484150B-58F3-4485-8EE7-7A2F00DEBA6E}" srcOrd="6" destOrd="0" presId="urn:microsoft.com/office/officeart/2005/8/layout/pList1#4"/>
    <dgm:cxn modelId="{C1468BC0-E2A4-48C3-AD54-847D8F350CDF}" type="presParOf" srcId="{F484150B-58F3-4485-8EE7-7A2F00DEBA6E}" destId="{AE763FE7-7AD2-4BE5-AA0D-2D785AFB786C}" srcOrd="0" destOrd="0" presId="urn:microsoft.com/office/officeart/2005/8/layout/pList1#4"/>
    <dgm:cxn modelId="{63139EB0-E1A1-4020-AA28-6A5AEA37483D}" type="presParOf" srcId="{F484150B-58F3-4485-8EE7-7A2F00DEBA6E}" destId="{028020AA-9877-4056-A5EC-5DF25269D885}" srcOrd="1" destOrd="0" presId="urn:microsoft.com/office/officeart/2005/8/layout/pList1#4"/>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AE288F-BBFE-498F-A3F1-92FFA4372A0D}" type="doc">
      <dgm:prSet loTypeId="urn:microsoft.com/office/officeart/2005/8/layout/pList1#5" loCatId="list" qsTypeId="urn:microsoft.com/office/officeart/2005/8/quickstyle/simple1" qsCatId="simple" csTypeId="urn:microsoft.com/office/officeart/2005/8/colors/accent1_2" csCatId="accent1" phldr="1"/>
      <dgm:spPr/>
      <dgm:t>
        <a:bodyPr/>
        <a:lstStyle/>
        <a:p>
          <a:endParaRPr lang="en-GB"/>
        </a:p>
      </dgm:t>
    </dgm:pt>
    <dgm:pt modelId="{CAAB813B-5301-440E-A13D-5A74C53F0318}">
      <dgm:prSet phldrT="[Text]" custT="1"/>
      <dgm:spPr/>
      <dgm:t>
        <a:bodyPr/>
        <a:lstStyle/>
        <a:p>
          <a:r>
            <a:rPr lang="en-US" sz="1050" dirty="0" smtClean="0"/>
            <a:t>Pacific Cetaceans</a:t>
          </a:r>
          <a:endParaRPr lang="en-GB" sz="1050" dirty="0"/>
        </a:p>
      </dgm:t>
    </dgm:pt>
    <dgm:pt modelId="{3F55C757-D058-4FBF-AD2B-D80A833CE20B}" type="parTrans" cxnId="{05690D5E-D900-4D63-B5A0-4026D26F0CCE}">
      <dgm:prSet/>
      <dgm:spPr/>
      <dgm:t>
        <a:bodyPr/>
        <a:lstStyle/>
        <a:p>
          <a:endParaRPr lang="en-GB"/>
        </a:p>
      </dgm:t>
    </dgm:pt>
    <dgm:pt modelId="{7DD87671-D906-40A2-8A74-DD40022F0019}" type="sibTrans" cxnId="{05690D5E-D900-4D63-B5A0-4026D26F0CCE}">
      <dgm:prSet/>
      <dgm:spPr/>
      <dgm:t>
        <a:bodyPr/>
        <a:lstStyle/>
        <a:p>
          <a:endParaRPr lang="en-GB"/>
        </a:p>
      </dgm:t>
    </dgm:pt>
    <dgm:pt modelId="{D82F89CE-4FB4-418D-AEE8-85B5387CEE72}">
      <dgm:prSet phldrT="[Text]" custT="1"/>
      <dgm:spPr/>
      <dgm:t>
        <a:bodyPr/>
        <a:lstStyle/>
        <a:p>
          <a:r>
            <a:rPr lang="en-US" sz="1100" dirty="0" smtClean="0"/>
            <a:t>Raptors</a:t>
          </a:r>
          <a:endParaRPr lang="en-GB" sz="900" dirty="0"/>
        </a:p>
      </dgm:t>
    </dgm:pt>
    <dgm:pt modelId="{9CE2BD2A-8ACF-4A39-B039-23AEBB86EBB1}" type="parTrans" cxnId="{7BB583E0-F85F-440F-BEBF-8B3C11D35389}">
      <dgm:prSet/>
      <dgm:spPr/>
      <dgm:t>
        <a:bodyPr/>
        <a:lstStyle/>
        <a:p>
          <a:endParaRPr lang="en-GB"/>
        </a:p>
      </dgm:t>
    </dgm:pt>
    <dgm:pt modelId="{5EBF500F-23D2-41F1-A194-0FF0B0905161}" type="sibTrans" cxnId="{7BB583E0-F85F-440F-BEBF-8B3C11D35389}">
      <dgm:prSet/>
      <dgm:spPr/>
      <dgm:t>
        <a:bodyPr/>
        <a:lstStyle/>
        <a:p>
          <a:endParaRPr lang="en-GB"/>
        </a:p>
      </dgm:t>
    </dgm:pt>
    <dgm:pt modelId="{8DAD47B8-6C6E-4E23-8237-86C44EC3303E}">
      <dgm:prSet phldrT="[Text]" custT="1"/>
      <dgm:spPr/>
      <dgm:t>
        <a:bodyPr/>
        <a:lstStyle/>
        <a:p>
          <a:r>
            <a:rPr lang="en-US" sz="1050" dirty="0" smtClean="0"/>
            <a:t>Ruddy Headed Goose</a:t>
          </a:r>
          <a:endParaRPr lang="en-GB" sz="1050" dirty="0"/>
        </a:p>
      </dgm:t>
    </dgm:pt>
    <dgm:pt modelId="{EB130322-0AC4-4821-BCCE-58A0AF920582}" type="parTrans" cxnId="{259EFC2F-5996-48A1-85F0-3749E7893FAA}">
      <dgm:prSet/>
      <dgm:spPr/>
      <dgm:t>
        <a:bodyPr/>
        <a:lstStyle/>
        <a:p>
          <a:endParaRPr lang="en-GB"/>
        </a:p>
      </dgm:t>
    </dgm:pt>
    <dgm:pt modelId="{9797ABBE-D5F9-4C37-A5C7-ACE7198911CE}" type="sibTrans" cxnId="{259EFC2F-5996-48A1-85F0-3749E7893FAA}">
      <dgm:prSet/>
      <dgm:spPr/>
      <dgm:t>
        <a:bodyPr/>
        <a:lstStyle/>
        <a:p>
          <a:endParaRPr lang="en-GB"/>
        </a:p>
      </dgm:t>
    </dgm:pt>
    <dgm:pt modelId="{78EB3604-BC81-40CD-A236-1EFE7B4AFFDC}">
      <dgm:prSet phldrT="[Text]" custT="1"/>
      <dgm:spPr/>
      <dgm:t>
        <a:bodyPr/>
        <a:lstStyle/>
        <a:p>
          <a:r>
            <a:rPr lang="en-US" sz="1100" dirty="0" smtClean="0"/>
            <a:t>Saiga Antelope</a:t>
          </a:r>
          <a:endParaRPr lang="en-GB" sz="1100" dirty="0"/>
        </a:p>
      </dgm:t>
    </dgm:pt>
    <dgm:pt modelId="{2A2B949F-973F-4D4D-84C4-F5791E178861}" type="parTrans" cxnId="{D2B202D0-279B-4119-9138-D3446D225782}">
      <dgm:prSet/>
      <dgm:spPr/>
      <dgm:t>
        <a:bodyPr/>
        <a:lstStyle/>
        <a:p>
          <a:endParaRPr lang="en-GB"/>
        </a:p>
      </dgm:t>
    </dgm:pt>
    <dgm:pt modelId="{DE9462D3-214B-4192-8065-4D778A8AAD0A}" type="sibTrans" cxnId="{D2B202D0-279B-4119-9138-D3446D225782}">
      <dgm:prSet/>
      <dgm:spPr/>
      <dgm:t>
        <a:bodyPr/>
        <a:lstStyle/>
        <a:p>
          <a:endParaRPr lang="en-GB"/>
        </a:p>
      </dgm:t>
    </dgm:pt>
    <dgm:pt modelId="{46735E2A-0F74-4C37-A9E6-64ACA6B48331}" type="pres">
      <dgm:prSet presAssocID="{E3AE288F-BBFE-498F-A3F1-92FFA4372A0D}" presName="Name0" presStyleCnt="0">
        <dgm:presLayoutVars>
          <dgm:dir/>
          <dgm:resizeHandles val="exact"/>
        </dgm:presLayoutVars>
      </dgm:prSet>
      <dgm:spPr/>
      <dgm:t>
        <a:bodyPr/>
        <a:lstStyle/>
        <a:p>
          <a:endParaRPr lang="en-GB"/>
        </a:p>
      </dgm:t>
    </dgm:pt>
    <dgm:pt modelId="{817CF676-06F6-4C7D-B395-0D0219ED3A61}" type="pres">
      <dgm:prSet presAssocID="{CAAB813B-5301-440E-A13D-5A74C53F0318}" presName="compNode" presStyleCnt="0"/>
      <dgm:spPr/>
    </dgm:pt>
    <dgm:pt modelId="{F27EF018-2A97-4535-ABA5-8E2DE91E62B1}" type="pres">
      <dgm:prSet presAssocID="{CAAB813B-5301-440E-A13D-5A74C53F0318}" presName="pictRect" presStyleLbl="node1" presStyleIdx="0" presStyleCnt="4"/>
      <dgm:spPr>
        <a:blipFill rotWithShape="0">
          <a:blip xmlns:r="http://schemas.openxmlformats.org/officeDocument/2006/relationships" r:embed="rId1"/>
          <a:stretch>
            <a:fillRect/>
          </a:stretch>
        </a:blipFill>
      </dgm:spPr>
    </dgm:pt>
    <dgm:pt modelId="{667AE8A4-7F4A-42B0-ACA2-62B74BE8A7A9}" type="pres">
      <dgm:prSet presAssocID="{CAAB813B-5301-440E-A13D-5A74C53F0318}" presName="textRect" presStyleLbl="revTx" presStyleIdx="0" presStyleCnt="4">
        <dgm:presLayoutVars>
          <dgm:bulletEnabled val="1"/>
        </dgm:presLayoutVars>
      </dgm:prSet>
      <dgm:spPr/>
      <dgm:t>
        <a:bodyPr/>
        <a:lstStyle/>
        <a:p>
          <a:endParaRPr lang="en-GB"/>
        </a:p>
      </dgm:t>
    </dgm:pt>
    <dgm:pt modelId="{8D9D8914-26C2-434D-BEAF-D77924192C2B}" type="pres">
      <dgm:prSet presAssocID="{7DD87671-D906-40A2-8A74-DD40022F0019}" presName="sibTrans" presStyleLbl="sibTrans2D1" presStyleIdx="0" presStyleCnt="0"/>
      <dgm:spPr/>
      <dgm:t>
        <a:bodyPr/>
        <a:lstStyle/>
        <a:p>
          <a:endParaRPr lang="en-GB"/>
        </a:p>
      </dgm:t>
    </dgm:pt>
    <dgm:pt modelId="{FBD88781-9F10-49D1-BF71-23FC824FDC23}" type="pres">
      <dgm:prSet presAssocID="{D82F89CE-4FB4-418D-AEE8-85B5387CEE72}" presName="compNode" presStyleCnt="0"/>
      <dgm:spPr/>
    </dgm:pt>
    <dgm:pt modelId="{26A5CA80-7074-4005-AD19-DB810821FBB3}" type="pres">
      <dgm:prSet presAssocID="{D82F89CE-4FB4-418D-AEE8-85B5387CEE72}" presName="pictRect" presStyleLbl="node1" presStyleIdx="1" presStyleCnt="4"/>
      <dgm:spPr>
        <a:blipFill rotWithShape="0">
          <a:blip xmlns:r="http://schemas.openxmlformats.org/officeDocument/2006/relationships" r:embed="rId2"/>
          <a:stretch>
            <a:fillRect/>
          </a:stretch>
        </a:blipFill>
      </dgm:spPr>
    </dgm:pt>
    <dgm:pt modelId="{47027B00-AA7A-40A2-BE32-80A21BD31110}" type="pres">
      <dgm:prSet presAssocID="{D82F89CE-4FB4-418D-AEE8-85B5387CEE72}" presName="textRect" presStyleLbl="revTx" presStyleIdx="1" presStyleCnt="4">
        <dgm:presLayoutVars>
          <dgm:bulletEnabled val="1"/>
        </dgm:presLayoutVars>
      </dgm:prSet>
      <dgm:spPr/>
      <dgm:t>
        <a:bodyPr/>
        <a:lstStyle/>
        <a:p>
          <a:endParaRPr lang="en-GB"/>
        </a:p>
      </dgm:t>
    </dgm:pt>
    <dgm:pt modelId="{79F97192-D917-49E3-8C5E-29B9134391A9}" type="pres">
      <dgm:prSet presAssocID="{5EBF500F-23D2-41F1-A194-0FF0B0905161}" presName="sibTrans" presStyleLbl="sibTrans2D1" presStyleIdx="0" presStyleCnt="0"/>
      <dgm:spPr/>
      <dgm:t>
        <a:bodyPr/>
        <a:lstStyle/>
        <a:p>
          <a:endParaRPr lang="en-GB"/>
        </a:p>
      </dgm:t>
    </dgm:pt>
    <dgm:pt modelId="{829E54E7-36CE-4930-9E2D-B3834526CA95}" type="pres">
      <dgm:prSet presAssocID="{8DAD47B8-6C6E-4E23-8237-86C44EC3303E}" presName="compNode" presStyleCnt="0"/>
      <dgm:spPr/>
    </dgm:pt>
    <dgm:pt modelId="{F97242A7-4477-4BB2-B21E-8C8CD7961391}" type="pres">
      <dgm:prSet presAssocID="{8DAD47B8-6C6E-4E23-8237-86C44EC3303E}" presName="pictRect" presStyleLbl="node1" presStyleIdx="2" presStyleCnt="4"/>
      <dgm:spPr>
        <a:blipFill rotWithShape="0">
          <a:blip xmlns:r="http://schemas.openxmlformats.org/officeDocument/2006/relationships" r:embed="rId3"/>
          <a:stretch>
            <a:fillRect/>
          </a:stretch>
        </a:blipFill>
        <a:ln>
          <a:solidFill>
            <a:srgbClr val="C00000">
              <a:alpha val="88000"/>
            </a:srgbClr>
          </a:solidFill>
        </a:ln>
      </dgm:spPr>
      <dgm:t>
        <a:bodyPr/>
        <a:lstStyle/>
        <a:p>
          <a:endParaRPr lang="en-US"/>
        </a:p>
      </dgm:t>
    </dgm:pt>
    <dgm:pt modelId="{D9C1F5AE-C721-4C3C-AE80-5C1177DECE19}" type="pres">
      <dgm:prSet presAssocID="{8DAD47B8-6C6E-4E23-8237-86C44EC3303E}" presName="textRect" presStyleLbl="revTx" presStyleIdx="2" presStyleCnt="4">
        <dgm:presLayoutVars>
          <dgm:bulletEnabled val="1"/>
        </dgm:presLayoutVars>
      </dgm:prSet>
      <dgm:spPr/>
      <dgm:t>
        <a:bodyPr/>
        <a:lstStyle/>
        <a:p>
          <a:endParaRPr lang="en-GB"/>
        </a:p>
      </dgm:t>
    </dgm:pt>
    <dgm:pt modelId="{53A305C7-A069-419A-91C9-3B7AC8E08804}" type="pres">
      <dgm:prSet presAssocID="{9797ABBE-D5F9-4C37-A5C7-ACE7198911CE}" presName="sibTrans" presStyleLbl="sibTrans2D1" presStyleIdx="0" presStyleCnt="0"/>
      <dgm:spPr/>
      <dgm:t>
        <a:bodyPr/>
        <a:lstStyle/>
        <a:p>
          <a:endParaRPr lang="en-GB"/>
        </a:p>
      </dgm:t>
    </dgm:pt>
    <dgm:pt modelId="{987DC893-BD6E-4731-89DC-F4B86D562265}" type="pres">
      <dgm:prSet presAssocID="{78EB3604-BC81-40CD-A236-1EFE7B4AFFDC}" presName="compNode" presStyleCnt="0"/>
      <dgm:spPr/>
    </dgm:pt>
    <dgm:pt modelId="{A7096C54-A8D7-43FD-9EED-7F49378C23F3}" type="pres">
      <dgm:prSet presAssocID="{78EB3604-BC81-40CD-A236-1EFE7B4AFFDC}" presName="pictRect" presStyleLbl="node1" presStyleIdx="3" presStyleCnt="4"/>
      <dgm:spPr>
        <a:blipFill rotWithShape="0">
          <a:blip xmlns:r="http://schemas.openxmlformats.org/officeDocument/2006/relationships" r:embed="rId4"/>
          <a:stretch>
            <a:fillRect/>
          </a:stretch>
        </a:blipFill>
        <a:ln>
          <a:noFill/>
        </a:ln>
      </dgm:spPr>
      <dgm:t>
        <a:bodyPr/>
        <a:lstStyle/>
        <a:p>
          <a:endParaRPr lang="en-GB"/>
        </a:p>
      </dgm:t>
    </dgm:pt>
    <dgm:pt modelId="{C5246C48-7C1C-4CED-9ECD-57DD45904461}" type="pres">
      <dgm:prSet presAssocID="{78EB3604-BC81-40CD-A236-1EFE7B4AFFDC}" presName="textRect" presStyleLbl="revTx" presStyleIdx="3" presStyleCnt="4">
        <dgm:presLayoutVars>
          <dgm:bulletEnabled val="1"/>
        </dgm:presLayoutVars>
      </dgm:prSet>
      <dgm:spPr/>
      <dgm:t>
        <a:bodyPr/>
        <a:lstStyle/>
        <a:p>
          <a:endParaRPr lang="en-GB"/>
        </a:p>
      </dgm:t>
    </dgm:pt>
  </dgm:ptLst>
  <dgm:cxnLst>
    <dgm:cxn modelId="{D8E33202-A729-4694-A88A-F7F42EFDD31E}" type="presOf" srcId="{8DAD47B8-6C6E-4E23-8237-86C44EC3303E}" destId="{D9C1F5AE-C721-4C3C-AE80-5C1177DECE19}" srcOrd="0" destOrd="0" presId="urn:microsoft.com/office/officeart/2005/8/layout/pList1#5"/>
    <dgm:cxn modelId="{7BB583E0-F85F-440F-BEBF-8B3C11D35389}" srcId="{E3AE288F-BBFE-498F-A3F1-92FFA4372A0D}" destId="{D82F89CE-4FB4-418D-AEE8-85B5387CEE72}" srcOrd="1" destOrd="0" parTransId="{9CE2BD2A-8ACF-4A39-B039-23AEBB86EBB1}" sibTransId="{5EBF500F-23D2-41F1-A194-0FF0B0905161}"/>
    <dgm:cxn modelId="{259EFC2F-5996-48A1-85F0-3749E7893FAA}" srcId="{E3AE288F-BBFE-498F-A3F1-92FFA4372A0D}" destId="{8DAD47B8-6C6E-4E23-8237-86C44EC3303E}" srcOrd="2" destOrd="0" parTransId="{EB130322-0AC4-4821-BCCE-58A0AF920582}" sibTransId="{9797ABBE-D5F9-4C37-A5C7-ACE7198911CE}"/>
    <dgm:cxn modelId="{434D73AC-1AE5-4B5D-A1A8-C0883309AA7D}" type="presOf" srcId="{9797ABBE-D5F9-4C37-A5C7-ACE7198911CE}" destId="{53A305C7-A069-419A-91C9-3B7AC8E08804}" srcOrd="0" destOrd="0" presId="urn:microsoft.com/office/officeart/2005/8/layout/pList1#5"/>
    <dgm:cxn modelId="{D2B202D0-279B-4119-9138-D3446D225782}" srcId="{E3AE288F-BBFE-498F-A3F1-92FFA4372A0D}" destId="{78EB3604-BC81-40CD-A236-1EFE7B4AFFDC}" srcOrd="3" destOrd="0" parTransId="{2A2B949F-973F-4D4D-84C4-F5791E178861}" sibTransId="{DE9462D3-214B-4192-8065-4D778A8AAD0A}"/>
    <dgm:cxn modelId="{25BF8CD3-A2ED-436A-96B2-B53C22C7CEAC}" type="presOf" srcId="{D82F89CE-4FB4-418D-AEE8-85B5387CEE72}" destId="{47027B00-AA7A-40A2-BE32-80A21BD31110}" srcOrd="0" destOrd="0" presId="urn:microsoft.com/office/officeart/2005/8/layout/pList1#5"/>
    <dgm:cxn modelId="{459BD2DD-3BA7-4795-A951-D6E565BDFD08}" type="presOf" srcId="{E3AE288F-BBFE-498F-A3F1-92FFA4372A0D}" destId="{46735E2A-0F74-4C37-A9E6-64ACA6B48331}" srcOrd="0" destOrd="0" presId="urn:microsoft.com/office/officeart/2005/8/layout/pList1#5"/>
    <dgm:cxn modelId="{C0548C04-F6A3-4E86-8379-FB4975A06656}" type="presOf" srcId="{7DD87671-D906-40A2-8A74-DD40022F0019}" destId="{8D9D8914-26C2-434D-BEAF-D77924192C2B}" srcOrd="0" destOrd="0" presId="urn:microsoft.com/office/officeart/2005/8/layout/pList1#5"/>
    <dgm:cxn modelId="{05690D5E-D900-4D63-B5A0-4026D26F0CCE}" srcId="{E3AE288F-BBFE-498F-A3F1-92FFA4372A0D}" destId="{CAAB813B-5301-440E-A13D-5A74C53F0318}" srcOrd="0" destOrd="0" parTransId="{3F55C757-D058-4FBF-AD2B-D80A833CE20B}" sibTransId="{7DD87671-D906-40A2-8A74-DD40022F0019}"/>
    <dgm:cxn modelId="{A204313D-5119-487B-9B33-FFC3FDD6DB77}" type="presOf" srcId="{5EBF500F-23D2-41F1-A194-0FF0B0905161}" destId="{79F97192-D917-49E3-8C5E-29B9134391A9}" srcOrd="0" destOrd="0" presId="urn:microsoft.com/office/officeart/2005/8/layout/pList1#5"/>
    <dgm:cxn modelId="{244A1C74-858D-4337-A44A-69DB098B384F}" type="presOf" srcId="{78EB3604-BC81-40CD-A236-1EFE7B4AFFDC}" destId="{C5246C48-7C1C-4CED-9ECD-57DD45904461}" srcOrd="0" destOrd="0" presId="urn:microsoft.com/office/officeart/2005/8/layout/pList1#5"/>
    <dgm:cxn modelId="{8193863A-363C-4DFA-A45E-51671DF0FCD3}" type="presOf" srcId="{CAAB813B-5301-440E-A13D-5A74C53F0318}" destId="{667AE8A4-7F4A-42B0-ACA2-62B74BE8A7A9}" srcOrd="0" destOrd="0" presId="urn:microsoft.com/office/officeart/2005/8/layout/pList1#5"/>
    <dgm:cxn modelId="{7D10431D-FF22-4CF3-9C04-EC3780527E82}" type="presParOf" srcId="{46735E2A-0F74-4C37-A9E6-64ACA6B48331}" destId="{817CF676-06F6-4C7D-B395-0D0219ED3A61}" srcOrd="0" destOrd="0" presId="urn:microsoft.com/office/officeart/2005/8/layout/pList1#5"/>
    <dgm:cxn modelId="{04B57D2D-08DE-40D5-B7D4-B8415DB3051E}" type="presParOf" srcId="{817CF676-06F6-4C7D-B395-0D0219ED3A61}" destId="{F27EF018-2A97-4535-ABA5-8E2DE91E62B1}" srcOrd="0" destOrd="0" presId="urn:microsoft.com/office/officeart/2005/8/layout/pList1#5"/>
    <dgm:cxn modelId="{97CF2937-831C-466F-ACC4-B415D2FC0BB6}" type="presParOf" srcId="{817CF676-06F6-4C7D-B395-0D0219ED3A61}" destId="{667AE8A4-7F4A-42B0-ACA2-62B74BE8A7A9}" srcOrd="1" destOrd="0" presId="urn:microsoft.com/office/officeart/2005/8/layout/pList1#5"/>
    <dgm:cxn modelId="{B686A845-88BF-4C29-AE62-63B4E7CF682D}" type="presParOf" srcId="{46735E2A-0F74-4C37-A9E6-64ACA6B48331}" destId="{8D9D8914-26C2-434D-BEAF-D77924192C2B}" srcOrd="1" destOrd="0" presId="urn:microsoft.com/office/officeart/2005/8/layout/pList1#5"/>
    <dgm:cxn modelId="{4DF62875-31AD-4302-BE1D-F5DCDAC1D011}" type="presParOf" srcId="{46735E2A-0F74-4C37-A9E6-64ACA6B48331}" destId="{FBD88781-9F10-49D1-BF71-23FC824FDC23}" srcOrd="2" destOrd="0" presId="urn:microsoft.com/office/officeart/2005/8/layout/pList1#5"/>
    <dgm:cxn modelId="{1D68997D-0B49-4665-A1EB-CC4238AF2A9B}" type="presParOf" srcId="{FBD88781-9F10-49D1-BF71-23FC824FDC23}" destId="{26A5CA80-7074-4005-AD19-DB810821FBB3}" srcOrd="0" destOrd="0" presId="urn:microsoft.com/office/officeart/2005/8/layout/pList1#5"/>
    <dgm:cxn modelId="{5EEB8E3A-993F-484B-86F3-B9433253207C}" type="presParOf" srcId="{FBD88781-9F10-49D1-BF71-23FC824FDC23}" destId="{47027B00-AA7A-40A2-BE32-80A21BD31110}" srcOrd="1" destOrd="0" presId="urn:microsoft.com/office/officeart/2005/8/layout/pList1#5"/>
    <dgm:cxn modelId="{BC2A5DD0-6629-4504-A866-F1FC28EA9772}" type="presParOf" srcId="{46735E2A-0F74-4C37-A9E6-64ACA6B48331}" destId="{79F97192-D917-49E3-8C5E-29B9134391A9}" srcOrd="3" destOrd="0" presId="urn:microsoft.com/office/officeart/2005/8/layout/pList1#5"/>
    <dgm:cxn modelId="{769533DF-5D7F-4909-8C70-02B6F3AFA290}" type="presParOf" srcId="{46735E2A-0F74-4C37-A9E6-64ACA6B48331}" destId="{829E54E7-36CE-4930-9E2D-B3834526CA95}" srcOrd="4" destOrd="0" presId="urn:microsoft.com/office/officeart/2005/8/layout/pList1#5"/>
    <dgm:cxn modelId="{B80124E3-0649-4A6B-8E32-7EAF03C0180B}" type="presParOf" srcId="{829E54E7-36CE-4930-9E2D-B3834526CA95}" destId="{F97242A7-4477-4BB2-B21E-8C8CD7961391}" srcOrd="0" destOrd="0" presId="urn:microsoft.com/office/officeart/2005/8/layout/pList1#5"/>
    <dgm:cxn modelId="{D6AC4824-60B3-4BFE-950D-9757E13FBDC2}" type="presParOf" srcId="{829E54E7-36CE-4930-9E2D-B3834526CA95}" destId="{D9C1F5AE-C721-4C3C-AE80-5C1177DECE19}" srcOrd="1" destOrd="0" presId="urn:microsoft.com/office/officeart/2005/8/layout/pList1#5"/>
    <dgm:cxn modelId="{AF975031-8B7C-41BF-8178-DB0E83DBEFFB}" type="presParOf" srcId="{46735E2A-0F74-4C37-A9E6-64ACA6B48331}" destId="{53A305C7-A069-419A-91C9-3B7AC8E08804}" srcOrd="5" destOrd="0" presId="urn:microsoft.com/office/officeart/2005/8/layout/pList1#5"/>
    <dgm:cxn modelId="{1AEEA690-DCED-403B-95F6-B82B980146E3}" type="presParOf" srcId="{46735E2A-0F74-4C37-A9E6-64ACA6B48331}" destId="{987DC893-BD6E-4731-89DC-F4B86D562265}" srcOrd="6" destOrd="0" presId="urn:microsoft.com/office/officeart/2005/8/layout/pList1#5"/>
    <dgm:cxn modelId="{813D89FC-C28B-4A38-BEB4-D3855DD9B950}" type="presParOf" srcId="{987DC893-BD6E-4731-89DC-F4B86D562265}" destId="{A7096C54-A8D7-43FD-9EED-7F49378C23F3}" srcOrd="0" destOrd="0" presId="urn:microsoft.com/office/officeart/2005/8/layout/pList1#5"/>
    <dgm:cxn modelId="{6966A3C5-B316-484B-A53C-E5FBF099DE4B}" type="presParOf" srcId="{987DC893-BD6E-4731-89DC-F4B86D562265}" destId="{C5246C48-7C1C-4CED-9ECD-57DD45904461}" srcOrd="1" destOrd="0" presId="urn:microsoft.com/office/officeart/2005/8/layout/pList1#5"/>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12B21C-AB49-4D04-9697-E1DCA69915CC}" type="doc">
      <dgm:prSet loTypeId="urn:microsoft.com/office/officeart/2005/8/layout/pList1#6" loCatId="list" qsTypeId="urn:microsoft.com/office/officeart/2005/8/quickstyle/simple1" qsCatId="simple" csTypeId="urn:microsoft.com/office/officeart/2005/8/colors/accent1_2" csCatId="accent1" phldr="1"/>
      <dgm:spPr/>
      <dgm:t>
        <a:bodyPr/>
        <a:lstStyle/>
        <a:p>
          <a:endParaRPr lang="en-GB"/>
        </a:p>
      </dgm:t>
    </dgm:pt>
    <dgm:pt modelId="{6528D9B5-7C2E-4D6B-95C9-4AFE3B6D64DE}">
      <dgm:prSet phldrT="[Text]" custT="1"/>
      <dgm:spPr/>
      <dgm:t>
        <a:bodyPr/>
        <a:lstStyle/>
        <a:p>
          <a:r>
            <a:rPr lang="en-US" sz="1100" dirty="0" smtClean="0"/>
            <a:t>Sharks</a:t>
          </a:r>
          <a:endParaRPr lang="en-GB" sz="800" dirty="0"/>
        </a:p>
      </dgm:t>
    </dgm:pt>
    <dgm:pt modelId="{6EE11D7C-59ED-4F58-90A9-45D62098511F}" type="parTrans" cxnId="{F67F6169-4FBA-49C4-94E3-E83E53E2D270}">
      <dgm:prSet/>
      <dgm:spPr/>
      <dgm:t>
        <a:bodyPr/>
        <a:lstStyle/>
        <a:p>
          <a:endParaRPr lang="en-GB"/>
        </a:p>
      </dgm:t>
    </dgm:pt>
    <dgm:pt modelId="{CD8AF63C-BECB-4E21-8B58-3397C84BC9E3}" type="sibTrans" cxnId="{F67F6169-4FBA-49C4-94E3-E83E53E2D270}">
      <dgm:prSet/>
      <dgm:spPr/>
      <dgm:t>
        <a:bodyPr/>
        <a:lstStyle/>
        <a:p>
          <a:endParaRPr lang="en-GB"/>
        </a:p>
      </dgm:t>
    </dgm:pt>
    <dgm:pt modelId="{9277763B-911B-49DE-B26C-4309F9CC813D}">
      <dgm:prSet phldrT="[Text]" custT="1"/>
      <dgm:spPr/>
      <dgm:t>
        <a:bodyPr/>
        <a:lstStyle/>
        <a:p>
          <a:r>
            <a:rPr lang="en-US" sz="1100" dirty="0" smtClean="0"/>
            <a:t>Siberian Crane</a:t>
          </a:r>
          <a:endParaRPr lang="en-GB" sz="1100" dirty="0"/>
        </a:p>
      </dgm:t>
    </dgm:pt>
    <dgm:pt modelId="{403977C2-C1D6-4070-A6C3-1150F6B0066D}" type="parTrans" cxnId="{7140FC40-0582-4E3D-8F43-5F02B5A7215D}">
      <dgm:prSet/>
      <dgm:spPr/>
      <dgm:t>
        <a:bodyPr/>
        <a:lstStyle/>
        <a:p>
          <a:endParaRPr lang="en-GB"/>
        </a:p>
      </dgm:t>
    </dgm:pt>
    <dgm:pt modelId="{515E1EF4-0BFC-4277-9633-B6670BA3DAC4}" type="sibTrans" cxnId="{7140FC40-0582-4E3D-8F43-5F02B5A7215D}">
      <dgm:prSet/>
      <dgm:spPr/>
      <dgm:t>
        <a:bodyPr/>
        <a:lstStyle/>
        <a:p>
          <a:endParaRPr lang="en-GB"/>
        </a:p>
      </dgm:t>
    </dgm:pt>
    <dgm:pt modelId="{0F9F96D5-5207-46DF-A761-9355A62C8D31}">
      <dgm:prSet phldrT="[Text]" custT="1"/>
      <dgm:spPr/>
      <dgm:t>
        <a:bodyPr/>
        <a:lstStyle/>
        <a:p>
          <a:r>
            <a:rPr lang="en-US" sz="1100" dirty="0" smtClean="0"/>
            <a:t>Slender-billed Curlew</a:t>
          </a:r>
          <a:endParaRPr lang="en-GB" sz="1100" dirty="0"/>
        </a:p>
      </dgm:t>
    </dgm:pt>
    <dgm:pt modelId="{B9B501A9-C798-49B1-A349-39489C8B0CEA}" type="parTrans" cxnId="{827FEFE2-CD83-48ED-A5B3-44DCC9DDCA33}">
      <dgm:prSet/>
      <dgm:spPr/>
      <dgm:t>
        <a:bodyPr/>
        <a:lstStyle/>
        <a:p>
          <a:endParaRPr lang="en-GB"/>
        </a:p>
      </dgm:t>
    </dgm:pt>
    <dgm:pt modelId="{9D1C4C23-A992-47B3-BB27-3A0631F8732E}" type="sibTrans" cxnId="{827FEFE2-CD83-48ED-A5B3-44DCC9DDCA33}">
      <dgm:prSet/>
      <dgm:spPr/>
      <dgm:t>
        <a:bodyPr/>
        <a:lstStyle/>
        <a:p>
          <a:endParaRPr lang="en-GB"/>
        </a:p>
      </dgm:t>
    </dgm:pt>
    <dgm:pt modelId="{5D00F68F-41FD-451C-80FF-80E917E06394}">
      <dgm:prSet phldrT="[Text]" custT="1"/>
      <dgm:spPr/>
      <dgm:t>
        <a:bodyPr/>
        <a:lstStyle/>
        <a:p>
          <a:r>
            <a:rPr lang="en-US" sz="1000" dirty="0" smtClean="0"/>
            <a:t>West African Aquatic Mammals</a:t>
          </a:r>
          <a:endParaRPr lang="en-GB" sz="1000" dirty="0"/>
        </a:p>
      </dgm:t>
    </dgm:pt>
    <dgm:pt modelId="{18C2EF57-A37A-45BA-B755-EBB9AA04503C}" type="parTrans" cxnId="{4E81898C-A1F4-48A1-8B32-B2178D7E2A20}">
      <dgm:prSet/>
      <dgm:spPr/>
      <dgm:t>
        <a:bodyPr/>
        <a:lstStyle/>
        <a:p>
          <a:endParaRPr lang="en-GB"/>
        </a:p>
      </dgm:t>
    </dgm:pt>
    <dgm:pt modelId="{D82C9F65-BB14-4A7C-A4C9-2B832AE9E480}" type="sibTrans" cxnId="{4E81898C-A1F4-48A1-8B32-B2178D7E2A20}">
      <dgm:prSet/>
      <dgm:spPr/>
      <dgm:t>
        <a:bodyPr/>
        <a:lstStyle/>
        <a:p>
          <a:endParaRPr lang="en-GB"/>
        </a:p>
      </dgm:t>
    </dgm:pt>
    <dgm:pt modelId="{ED50D13B-67AB-4031-98EF-DEA2954C73D9}" type="pres">
      <dgm:prSet presAssocID="{4B12B21C-AB49-4D04-9697-E1DCA69915CC}" presName="Name0" presStyleCnt="0">
        <dgm:presLayoutVars>
          <dgm:dir/>
          <dgm:resizeHandles val="exact"/>
        </dgm:presLayoutVars>
      </dgm:prSet>
      <dgm:spPr/>
      <dgm:t>
        <a:bodyPr/>
        <a:lstStyle/>
        <a:p>
          <a:endParaRPr lang="en-GB"/>
        </a:p>
      </dgm:t>
    </dgm:pt>
    <dgm:pt modelId="{E9B4A8C7-8F1C-416C-AA42-ADB362256C6B}" type="pres">
      <dgm:prSet presAssocID="{6528D9B5-7C2E-4D6B-95C9-4AFE3B6D64DE}" presName="compNode" presStyleCnt="0"/>
      <dgm:spPr/>
    </dgm:pt>
    <dgm:pt modelId="{86E87652-2FA5-430D-BE35-81393E1F3148}" type="pres">
      <dgm:prSet presAssocID="{6528D9B5-7C2E-4D6B-95C9-4AFE3B6D64DE}" presName="pictRect" presStyleLbl="node1" presStyleIdx="0" presStyleCnt="4"/>
      <dgm:spPr>
        <a:blipFill rotWithShape="0">
          <a:blip xmlns:r="http://schemas.openxmlformats.org/officeDocument/2006/relationships" r:embed="rId1"/>
          <a:stretch>
            <a:fillRect/>
          </a:stretch>
        </a:blipFill>
      </dgm:spPr>
    </dgm:pt>
    <dgm:pt modelId="{AE574992-C36D-4EF8-9F8E-0DB3C57C43E5}" type="pres">
      <dgm:prSet presAssocID="{6528D9B5-7C2E-4D6B-95C9-4AFE3B6D64DE}" presName="textRect" presStyleLbl="revTx" presStyleIdx="0" presStyleCnt="4">
        <dgm:presLayoutVars>
          <dgm:bulletEnabled val="1"/>
        </dgm:presLayoutVars>
      </dgm:prSet>
      <dgm:spPr/>
      <dgm:t>
        <a:bodyPr/>
        <a:lstStyle/>
        <a:p>
          <a:endParaRPr lang="en-GB"/>
        </a:p>
      </dgm:t>
    </dgm:pt>
    <dgm:pt modelId="{FDC3DFD4-0BEB-42F3-BD2D-FCF1D32817AC}" type="pres">
      <dgm:prSet presAssocID="{CD8AF63C-BECB-4E21-8B58-3397C84BC9E3}" presName="sibTrans" presStyleLbl="sibTrans2D1" presStyleIdx="0" presStyleCnt="0"/>
      <dgm:spPr/>
      <dgm:t>
        <a:bodyPr/>
        <a:lstStyle/>
        <a:p>
          <a:endParaRPr lang="en-GB"/>
        </a:p>
      </dgm:t>
    </dgm:pt>
    <dgm:pt modelId="{9740E1D2-D7DF-4E57-B1C9-316DC92A07CA}" type="pres">
      <dgm:prSet presAssocID="{9277763B-911B-49DE-B26C-4309F9CC813D}" presName="compNode" presStyleCnt="0"/>
      <dgm:spPr/>
    </dgm:pt>
    <dgm:pt modelId="{90A27BDF-BED0-46DF-8089-BABBD9D9031C}" type="pres">
      <dgm:prSet presAssocID="{9277763B-911B-49DE-B26C-4309F9CC813D}" presName="pictRect" presStyleLbl="node1" presStyleIdx="1" presStyleCnt="4"/>
      <dgm:spPr>
        <a:blipFill rotWithShape="0">
          <a:blip xmlns:r="http://schemas.openxmlformats.org/officeDocument/2006/relationships" r:embed="rId2"/>
          <a:stretch>
            <a:fillRect/>
          </a:stretch>
        </a:blipFill>
      </dgm:spPr>
    </dgm:pt>
    <dgm:pt modelId="{D2E024A8-7662-4C04-8659-060F8FE45B64}" type="pres">
      <dgm:prSet presAssocID="{9277763B-911B-49DE-B26C-4309F9CC813D}" presName="textRect" presStyleLbl="revTx" presStyleIdx="1" presStyleCnt="4">
        <dgm:presLayoutVars>
          <dgm:bulletEnabled val="1"/>
        </dgm:presLayoutVars>
      </dgm:prSet>
      <dgm:spPr/>
      <dgm:t>
        <a:bodyPr/>
        <a:lstStyle/>
        <a:p>
          <a:endParaRPr lang="en-GB"/>
        </a:p>
      </dgm:t>
    </dgm:pt>
    <dgm:pt modelId="{0340D63B-67DE-40F6-BD67-0592D13A12A0}" type="pres">
      <dgm:prSet presAssocID="{515E1EF4-0BFC-4277-9633-B6670BA3DAC4}" presName="sibTrans" presStyleLbl="sibTrans2D1" presStyleIdx="0" presStyleCnt="0"/>
      <dgm:spPr/>
      <dgm:t>
        <a:bodyPr/>
        <a:lstStyle/>
        <a:p>
          <a:endParaRPr lang="en-GB"/>
        </a:p>
      </dgm:t>
    </dgm:pt>
    <dgm:pt modelId="{0C5EFCFD-0D5B-4CA9-9CA4-4EA01B7DDCB6}" type="pres">
      <dgm:prSet presAssocID="{0F9F96D5-5207-46DF-A761-9355A62C8D31}" presName="compNode" presStyleCnt="0"/>
      <dgm:spPr/>
    </dgm:pt>
    <dgm:pt modelId="{E86866C5-0A87-45E7-80B8-7E478B276717}" type="pres">
      <dgm:prSet presAssocID="{0F9F96D5-5207-46DF-A761-9355A62C8D31}" presName="pictRect" presStyleLbl="node1" presStyleIdx="2" presStyleCnt="4"/>
      <dgm:spPr>
        <a:blipFill rotWithShape="0">
          <a:blip xmlns:r="http://schemas.openxmlformats.org/officeDocument/2006/relationships" r:embed="rId3"/>
          <a:stretch>
            <a:fillRect/>
          </a:stretch>
        </a:blipFill>
      </dgm:spPr>
    </dgm:pt>
    <dgm:pt modelId="{ED7793E9-ECF4-4620-93E2-82BD2DEB44B1}" type="pres">
      <dgm:prSet presAssocID="{0F9F96D5-5207-46DF-A761-9355A62C8D31}" presName="textRect" presStyleLbl="revTx" presStyleIdx="2" presStyleCnt="4">
        <dgm:presLayoutVars>
          <dgm:bulletEnabled val="1"/>
        </dgm:presLayoutVars>
      </dgm:prSet>
      <dgm:spPr/>
      <dgm:t>
        <a:bodyPr/>
        <a:lstStyle/>
        <a:p>
          <a:endParaRPr lang="en-GB"/>
        </a:p>
      </dgm:t>
    </dgm:pt>
    <dgm:pt modelId="{8E217AA3-FE92-4D31-8CEE-070F4C29F225}" type="pres">
      <dgm:prSet presAssocID="{9D1C4C23-A992-47B3-BB27-3A0631F8732E}" presName="sibTrans" presStyleLbl="sibTrans2D1" presStyleIdx="0" presStyleCnt="0"/>
      <dgm:spPr/>
      <dgm:t>
        <a:bodyPr/>
        <a:lstStyle/>
        <a:p>
          <a:endParaRPr lang="en-GB"/>
        </a:p>
      </dgm:t>
    </dgm:pt>
    <dgm:pt modelId="{0AD3D42F-F5F3-4086-8D80-15FB54F861EB}" type="pres">
      <dgm:prSet presAssocID="{5D00F68F-41FD-451C-80FF-80E917E06394}" presName="compNode" presStyleCnt="0"/>
      <dgm:spPr/>
    </dgm:pt>
    <dgm:pt modelId="{C2B5475F-FD05-4C52-8996-62E992F8CE5B}" type="pres">
      <dgm:prSet presAssocID="{5D00F68F-41FD-451C-80FF-80E917E06394}" presName="pictRect" presStyleLbl="node1" presStyleIdx="3" presStyleCnt="4"/>
      <dgm:spPr>
        <a:blipFill rotWithShape="0">
          <a:blip xmlns:r="http://schemas.openxmlformats.org/officeDocument/2006/relationships" r:embed="rId4"/>
          <a:stretch>
            <a:fillRect/>
          </a:stretch>
        </a:blipFill>
      </dgm:spPr>
    </dgm:pt>
    <dgm:pt modelId="{9024E911-DCFF-4A6D-B058-982FD3637094}" type="pres">
      <dgm:prSet presAssocID="{5D00F68F-41FD-451C-80FF-80E917E06394}" presName="textRect" presStyleLbl="revTx" presStyleIdx="3" presStyleCnt="4">
        <dgm:presLayoutVars>
          <dgm:bulletEnabled val="1"/>
        </dgm:presLayoutVars>
      </dgm:prSet>
      <dgm:spPr/>
      <dgm:t>
        <a:bodyPr/>
        <a:lstStyle/>
        <a:p>
          <a:endParaRPr lang="en-GB"/>
        </a:p>
      </dgm:t>
    </dgm:pt>
  </dgm:ptLst>
  <dgm:cxnLst>
    <dgm:cxn modelId="{2CC29D0F-28C7-4675-ACC8-29DB14237365}" type="presOf" srcId="{CD8AF63C-BECB-4E21-8B58-3397C84BC9E3}" destId="{FDC3DFD4-0BEB-42F3-BD2D-FCF1D32817AC}" srcOrd="0" destOrd="0" presId="urn:microsoft.com/office/officeart/2005/8/layout/pList1#6"/>
    <dgm:cxn modelId="{E2150701-4641-4DBD-9545-08844E569A54}" type="presOf" srcId="{0F9F96D5-5207-46DF-A761-9355A62C8D31}" destId="{ED7793E9-ECF4-4620-93E2-82BD2DEB44B1}" srcOrd="0" destOrd="0" presId="urn:microsoft.com/office/officeart/2005/8/layout/pList1#6"/>
    <dgm:cxn modelId="{7140FC40-0582-4E3D-8F43-5F02B5A7215D}" srcId="{4B12B21C-AB49-4D04-9697-E1DCA69915CC}" destId="{9277763B-911B-49DE-B26C-4309F9CC813D}" srcOrd="1" destOrd="0" parTransId="{403977C2-C1D6-4070-A6C3-1150F6B0066D}" sibTransId="{515E1EF4-0BFC-4277-9633-B6670BA3DAC4}"/>
    <dgm:cxn modelId="{E57AFB7F-B243-49F7-ADC0-8D0ABDB8FFFF}" type="presOf" srcId="{4B12B21C-AB49-4D04-9697-E1DCA69915CC}" destId="{ED50D13B-67AB-4031-98EF-DEA2954C73D9}" srcOrd="0" destOrd="0" presId="urn:microsoft.com/office/officeart/2005/8/layout/pList1#6"/>
    <dgm:cxn modelId="{0A110827-F68A-428E-B43F-18C18FD8D24E}" type="presOf" srcId="{5D00F68F-41FD-451C-80FF-80E917E06394}" destId="{9024E911-DCFF-4A6D-B058-982FD3637094}" srcOrd="0" destOrd="0" presId="urn:microsoft.com/office/officeart/2005/8/layout/pList1#6"/>
    <dgm:cxn modelId="{827FEFE2-CD83-48ED-A5B3-44DCC9DDCA33}" srcId="{4B12B21C-AB49-4D04-9697-E1DCA69915CC}" destId="{0F9F96D5-5207-46DF-A761-9355A62C8D31}" srcOrd="2" destOrd="0" parTransId="{B9B501A9-C798-49B1-A349-39489C8B0CEA}" sibTransId="{9D1C4C23-A992-47B3-BB27-3A0631F8732E}"/>
    <dgm:cxn modelId="{CFEA2E93-2335-4947-A9B2-A89CE80642F4}" type="presOf" srcId="{6528D9B5-7C2E-4D6B-95C9-4AFE3B6D64DE}" destId="{AE574992-C36D-4EF8-9F8E-0DB3C57C43E5}" srcOrd="0" destOrd="0" presId="urn:microsoft.com/office/officeart/2005/8/layout/pList1#6"/>
    <dgm:cxn modelId="{BDEC0887-706C-4345-BE94-CF09AD9B1EA7}" type="presOf" srcId="{9277763B-911B-49DE-B26C-4309F9CC813D}" destId="{D2E024A8-7662-4C04-8659-060F8FE45B64}" srcOrd="0" destOrd="0" presId="urn:microsoft.com/office/officeart/2005/8/layout/pList1#6"/>
    <dgm:cxn modelId="{9D230057-904A-4075-A8A8-B77E304AED21}" type="presOf" srcId="{9D1C4C23-A992-47B3-BB27-3A0631F8732E}" destId="{8E217AA3-FE92-4D31-8CEE-070F4C29F225}" srcOrd="0" destOrd="0" presId="urn:microsoft.com/office/officeart/2005/8/layout/pList1#6"/>
    <dgm:cxn modelId="{4E81898C-A1F4-48A1-8B32-B2178D7E2A20}" srcId="{4B12B21C-AB49-4D04-9697-E1DCA69915CC}" destId="{5D00F68F-41FD-451C-80FF-80E917E06394}" srcOrd="3" destOrd="0" parTransId="{18C2EF57-A37A-45BA-B755-EBB9AA04503C}" sibTransId="{D82C9F65-BB14-4A7C-A4C9-2B832AE9E480}"/>
    <dgm:cxn modelId="{15F063AD-E5D7-4EB7-9EF7-8746C230F330}" type="presOf" srcId="{515E1EF4-0BFC-4277-9633-B6670BA3DAC4}" destId="{0340D63B-67DE-40F6-BD67-0592D13A12A0}" srcOrd="0" destOrd="0" presId="urn:microsoft.com/office/officeart/2005/8/layout/pList1#6"/>
    <dgm:cxn modelId="{F67F6169-4FBA-49C4-94E3-E83E53E2D270}" srcId="{4B12B21C-AB49-4D04-9697-E1DCA69915CC}" destId="{6528D9B5-7C2E-4D6B-95C9-4AFE3B6D64DE}" srcOrd="0" destOrd="0" parTransId="{6EE11D7C-59ED-4F58-90A9-45D62098511F}" sibTransId="{CD8AF63C-BECB-4E21-8B58-3397C84BC9E3}"/>
    <dgm:cxn modelId="{A5EE5ADB-CD63-4469-AE74-520A7A831611}" type="presParOf" srcId="{ED50D13B-67AB-4031-98EF-DEA2954C73D9}" destId="{E9B4A8C7-8F1C-416C-AA42-ADB362256C6B}" srcOrd="0" destOrd="0" presId="urn:microsoft.com/office/officeart/2005/8/layout/pList1#6"/>
    <dgm:cxn modelId="{9098B632-FF35-4300-9D21-691E3CAC8944}" type="presParOf" srcId="{E9B4A8C7-8F1C-416C-AA42-ADB362256C6B}" destId="{86E87652-2FA5-430D-BE35-81393E1F3148}" srcOrd="0" destOrd="0" presId="urn:microsoft.com/office/officeart/2005/8/layout/pList1#6"/>
    <dgm:cxn modelId="{54DE5C52-4FFA-46F7-861C-2D5C7CF2B8CE}" type="presParOf" srcId="{E9B4A8C7-8F1C-416C-AA42-ADB362256C6B}" destId="{AE574992-C36D-4EF8-9F8E-0DB3C57C43E5}" srcOrd="1" destOrd="0" presId="urn:microsoft.com/office/officeart/2005/8/layout/pList1#6"/>
    <dgm:cxn modelId="{16913E3E-C020-4F01-ABEC-DC6127164053}" type="presParOf" srcId="{ED50D13B-67AB-4031-98EF-DEA2954C73D9}" destId="{FDC3DFD4-0BEB-42F3-BD2D-FCF1D32817AC}" srcOrd="1" destOrd="0" presId="urn:microsoft.com/office/officeart/2005/8/layout/pList1#6"/>
    <dgm:cxn modelId="{4E33DD9C-506F-45C1-AAA0-6A43464D58FF}" type="presParOf" srcId="{ED50D13B-67AB-4031-98EF-DEA2954C73D9}" destId="{9740E1D2-D7DF-4E57-B1C9-316DC92A07CA}" srcOrd="2" destOrd="0" presId="urn:microsoft.com/office/officeart/2005/8/layout/pList1#6"/>
    <dgm:cxn modelId="{2C2888D8-C634-4CB3-AFCF-8EA363AE2227}" type="presParOf" srcId="{9740E1D2-D7DF-4E57-B1C9-316DC92A07CA}" destId="{90A27BDF-BED0-46DF-8089-BABBD9D9031C}" srcOrd="0" destOrd="0" presId="urn:microsoft.com/office/officeart/2005/8/layout/pList1#6"/>
    <dgm:cxn modelId="{BE9F1BD7-46BB-4CE7-9176-24E0E26D0CD2}" type="presParOf" srcId="{9740E1D2-D7DF-4E57-B1C9-316DC92A07CA}" destId="{D2E024A8-7662-4C04-8659-060F8FE45B64}" srcOrd="1" destOrd="0" presId="urn:microsoft.com/office/officeart/2005/8/layout/pList1#6"/>
    <dgm:cxn modelId="{581D0939-CDF6-42F5-8C2C-E9084DBB12D0}" type="presParOf" srcId="{ED50D13B-67AB-4031-98EF-DEA2954C73D9}" destId="{0340D63B-67DE-40F6-BD67-0592D13A12A0}" srcOrd="3" destOrd="0" presId="urn:microsoft.com/office/officeart/2005/8/layout/pList1#6"/>
    <dgm:cxn modelId="{47748646-3F29-4DE9-8D21-D78F5F69724D}" type="presParOf" srcId="{ED50D13B-67AB-4031-98EF-DEA2954C73D9}" destId="{0C5EFCFD-0D5B-4CA9-9CA4-4EA01B7DDCB6}" srcOrd="4" destOrd="0" presId="urn:microsoft.com/office/officeart/2005/8/layout/pList1#6"/>
    <dgm:cxn modelId="{4800C1BB-35EA-4EF7-AE07-C8BE4FB387E7}" type="presParOf" srcId="{0C5EFCFD-0D5B-4CA9-9CA4-4EA01B7DDCB6}" destId="{E86866C5-0A87-45E7-80B8-7E478B276717}" srcOrd="0" destOrd="0" presId="urn:microsoft.com/office/officeart/2005/8/layout/pList1#6"/>
    <dgm:cxn modelId="{B75877D6-3873-4AFC-8FA0-6156B210EF7F}" type="presParOf" srcId="{0C5EFCFD-0D5B-4CA9-9CA4-4EA01B7DDCB6}" destId="{ED7793E9-ECF4-4620-93E2-82BD2DEB44B1}" srcOrd="1" destOrd="0" presId="urn:microsoft.com/office/officeart/2005/8/layout/pList1#6"/>
    <dgm:cxn modelId="{731EDB1D-9C8C-44CC-945E-2B37123D79FD}" type="presParOf" srcId="{ED50D13B-67AB-4031-98EF-DEA2954C73D9}" destId="{8E217AA3-FE92-4D31-8CEE-070F4C29F225}" srcOrd="5" destOrd="0" presId="urn:microsoft.com/office/officeart/2005/8/layout/pList1#6"/>
    <dgm:cxn modelId="{969D530E-9523-4421-AF7F-BFBBA67A02C2}" type="presParOf" srcId="{ED50D13B-67AB-4031-98EF-DEA2954C73D9}" destId="{0AD3D42F-F5F3-4086-8D80-15FB54F861EB}" srcOrd="6" destOrd="0" presId="urn:microsoft.com/office/officeart/2005/8/layout/pList1#6"/>
    <dgm:cxn modelId="{96413F23-FE58-41FF-9A03-3055AA094B81}" type="presParOf" srcId="{0AD3D42F-F5F3-4086-8D80-15FB54F861EB}" destId="{C2B5475F-FD05-4C52-8996-62E992F8CE5B}" srcOrd="0" destOrd="0" presId="urn:microsoft.com/office/officeart/2005/8/layout/pList1#6"/>
    <dgm:cxn modelId="{A1C4484E-3418-4FE9-B674-0204E70C4510}" type="presParOf" srcId="{0AD3D42F-F5F3-4086-8D80-15FB54F861EB}" destId="{9024E911-DCFF-4A6D-B058-982FD3637094}" srcOrd="1" destOrd="0" presId="urn:microsoft.com/office/officeart/2005/8/layout/pList1#6"/>
  </dgm:cxnLst>
  <dgm:bg/>
  <dgm:whole/>
  <dgm:extLst>
    <a:ext uri="http://schemas.microsoft.com/office/drawing/2008/diagram">
      <dsp:dataModelExt xmlns:dsp="http://schemas.microsoft.com/office/drawing/2008/diagram" xmlns=""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EC43C7-74AE-4436-B155-2B4C09636E0C}" type="doc">
      <dgm:prSet loTypeId="urn:microsoft.com/office/officeart/2005/8/layout/pList1#7" loCatId="list" qsTypeId="urn:microsoft.com/office/officeart/2005/8/quickstyle/simple1" qsCatId="simple" csTypeId="urn:microsoft.com/office/officeart/2005/8/colors/accent1_2" csCatId="accent1" phldr="1"/>
      <dgm:spPr/>
      <dgm:t>
        <a:bodyPr/>
        <a:lstStyle/>
        <a:p>
          <a:endParaRPr lang="en-GB"/>
        </a:p>
      </dgm:t>
    </dgm:pt>
    <dgm:pt modelId="{2A0174D9-5D1B-4D3A-AD5C-EB2D58AF145F}">
      <dgm:prSet phldrT="[Text]" custT="1"/>
      <dgm:spPr/>
      <dgm:t>
        <a:bodyPr/>
        <a:lstStyle/>
        <a:p>
          <a:r>
            <a:rPr lang="en-US" sz="1050" dirty="0" smtClean="0"/>
            <a:t>West African Elephants</a:t>
          </a:r>
          <a:endParaRPr lang="en-GB" sz="1050" dirty="0"/>
        </a:p>
      </dgm:t>
    </dgm:pt>
    <dgm:pt modelId="{503D2715-05D0-4C6B-805A-DC0D11EF0DC3}" type="parTrans" cxnId="{782C3026-3014-456F-9853-FFB0A69BF03D}">
      <dgm:prSet/>
      <dgm:spPr/>
      <dgm:t>
        <a:bodyPr/>
        <a:lstStyle/>
        <a:p>
          <a:endParaRPr lang="en-GB"/>
        </a:p>
      </dgm:t>
    </dgm:pt>
    <dgm:pt modelId="{047296E1-5BF8-4858-9581-F120B501EB3F}" type="sibTrans" cxnId="{782C3026-3014-456F-9853-FFB0A69BF03D}">
      <dgm:prSet/>
      <dgm:spPr/>
      <dgm:t>
        <a:bodyPr/>
        <a:lstStyle/>
        <a:p>
          <a:endParaRPr lang="en-GB"/>
        </a:p>
      </dgm:t>
    </dgm:pt>
    <dgm:pt modelId="{887B38DD-23B3-44CF-9681-543BD180FE01}">
      <dgm:prSet phldrT="[Text]" custT="1"/>
      <dgm:spPr/>
      <dgm:t>
        <a:bodyPr/>
        <a:lstStyle/>
        <a:p>
          <a:r>
            <a:rPr lang="en-US" sz="1050" dirty="0" smtClean="0"/>
            <a:t>Grassland Birds of South America</a:t>
          </a:r>
          <a:endParaRPr lang="en-GB" sz="1050" dirty="0"/>
        </a:p>
      </dgm:t>
    </dgm:pt>
    <dgm:pt modelId="{BA3124C7-463A-4D9B-BF88-89C740B3C6CF}" type="parTrans" cxnId="{FF0D0DD2-F679-4ED0-AF15-5E161F5C45A7}">
      <dgm:prSet/>
      <dgm:spPr/>
      <dgm:t>
        <a:bodyPr/>
        <a:lstStyle/>
        <a:p>
          <a:endParaRPr lang="en-GB"/>
        </a:p>
      </dgm:t>
    </dgm:pt>
    <dgm:pt modelId="{65762E21-1D94-4CE0-A78A-3F49CFD8F4A5}" type="sibTrans" cxnId="{FF0D0DD2-F679-4ED0-AF15-5E161F5C45A7}">
      <dgm:prSet/>
      <dgm:spPr/>
      <dgm:t>
        <a:bodyPr/>
        <a:lstStyle/>
        <a:p>
          <a:endParaRPr lang="en-GB"/>
        </a:p>
      </dgm:t>
    </dgm:pt>
    <dgm:pt modelId="{ADCFDEBF-1B0A-4617-BFEE-F105E6AE1E61}">
      <dgm:prSet phldrT="[Text]" custT="1"/>
      <dgm:spPr/>
      <dgm:t>
        <a:bodyPr/>
        <a:lstStyle/>
        <a:p>
          <a:r>
            <a:rPr lang="en-GB" sz="1000" b="0" dirty="0" smtClean="0">
              <a:solidFill>
                <a:schemeClr val="tx1"/>
              </a:solidFill>
            </a:rPr>
            <a:t>Central Asian Flyways A.P..</a:t>
          </a:r>
          <a:endParaRPr lang="en-GB" sz="1000" b="0" dirty="0"/>
        </a:p>
      </dgm:t>
    </dgm:pt>
    <dgm:pt modelId="{251121E6-7A9A-49D3-BC31-3078AD421441}" type="parTrans" cxnId="{BDB15B7B-6B91-48CB-96C0-BC1470746C89}">
      <dgm:prSet/>
      <dgm:spPr/>
      <dgm:t>
        <a:bodyPr/>
        <a:lstStyle/>
        <a:p>
          <a:endParaRPr lang="en-GB"/>
        </a:p>
      </dgm:t>
    </dgm:pt>
    <dgm:pt modelId="{777B1518-E369-430B-AF24-077122C8815D}" type="sibTrans" cxnId="{BDB15B7B-6B91-48CB-96C0-BC1470746C89}">
      <dgm:prSet/>
      <dgm:spPr/>
      <dgm:t>
        <a:bodyPr/>
        <a:lstStyle/>
        <a:p>
          <a:endParaRPr lang="en-GB"/>
        </a:p>
      </dgm:t>
    </dgm:pt>
    <dgm:pt modelId="{A73504FC-F5A1-43AC-B3EB-2AE773B47FFA}">
      <dgm:prSet phldrT="[Text]" custT="1"/>
      <dgm:spPr/>
      <dgm:t>
        <a:bodyPr/>
        <a:lstStyle/>
        <a:p>
          <a:r>
            <a:rPr lang="en-GB" sz="1000" b="0" dirty="0" smtClean="0">
              <a:solidFill>
                <a:schemeClr val="tx1"/>
              </a:solidFill>
            </a:rPr>
            <a:t>C. Eurasian Aridland Mammals AP</a:t>
          </a:r>
          <a:endParaRPr lang="en-GB" sz="1000" b="0" dirty="0"/>
        </a:p>
      </dgm:t>
    </dgm:pt>
    <dgm:pt modelId="{A8072248-A287-46D1-89D3-02A685A10151}" type="parTrans" cxnId="{20C89B58-2131-4107-B42B-04A7B8AF5693}">
      <dgm:prSet/>
      <dgm:spPr/>
      <dgm:t>
        <a:bodyPr/>
        <a:lstStyle/>
        <a:p>
          <a:endParaRPr lang="en-GB"/>
        </a:p>
      </dgm:t>
    </dgm:pt>
    <dgm:pt modelId="{42C22B97-B75F-441D-9018-47CB5C30ACED}" type="sibTrans" cxnId="{20C89B58-2131-4107-B42B-04A7B8AF5693}">
      <dgm:prSet/>
      <dgm:spPr/>
      <dgm:t>
        <a:bodyPr/>
        <a:lstStyle/>
        <a:p>
          <a:endParaRPr lang="en-GB"/>
        </a:p>
      </dgm:t>
    </dgm:pt>
    <dgm:pt modelId="{25972495-F1A9-4311-80C9-6BCA25EC0D26}" type="pres">
      <dgm:prSet presAssocID="{A7EC43C7-74AE-4436-B155-2B4C09636E0C}" presName="Name0" presStyleCnt="0">
        <dgm:presLayoutVars>
          <dgm:dir/>
          <dgm:resizeHandles val="exact"/>
        </dgm:presLayoutVars>
      </dgm:prSet>
      <dgm:spPr/>
      <dgm:t>
        <a:bodyPr/>
        <a:lstStyle/>
        <a:p>
          <a:endParaRPr lang="en-GB"/>
        </a:p>
      </dgm:t>
    </dgm:pt>
    <dgm:pt modelId="{427BF3E7-2814-4970-A46C-43350C799478}" type="pres">
      <dgm:prSet presAssocID="{2A0174D9-5D1B-4D3A-AD5C-EB2D58AF145F}" presName="compNode" presStyleCnt="0"/>
      <dgm:spPr/>
    </dgm:pt>
    <dgm:pt modelId="{C43C4C0B-ADF3-4AA6-9458-F7E0C6D2D020}" type="pres">
      <dgm:prSet presAssocID="{2A0174D9-5D1B-4D3A-AD5C-EB2D58AF145F}" presName="pictRect" presStyleLbl="node1" presStyleIdx="0" presStyleCnt="4" custLinFactNeighborY="-1167"/>
      <dgm:spPr>
        <a:blipFill rotWithShape="0">
          <a:blip xmlns:r="http://schemas.openxmlformats.org/officeDocument/2006/relationships" r:embed="rId1"/>
          <a:stretch>
            <a:fillRect/>
          </a:stretch>
        </a:blipFill>
      </dgm:spPr>
    </dgm:pt>
    <dgm:pt modelId="{C07D0397-DDBB-44F9-9B28-95D35EFA3AB2}" type="pres">
      <dgm:prSet presAssocID="{2A0174D9-5D1B-4D3A-AD5C-EB2D58AF145F}" presName="textRect" presStyleLbl="revTx" presStyleIdx="0" presStyleCnt="4">
        <dgm:presLayoutVars>
          <dgm:bulletEnabled val="1"/>
        </dgm:presLayoutVars>
      </dgm:prSet>
      <dgm:spPr/>
      <dgm:t>
        <a:bodyPr/>
        <a:lstStyle/>
        <a:p>
          <a:endParaRPr lang="en-GB"/>
        </a:p>
      </dgm:t>
    </dgm:pt>
    <dgm:pt modelId="{F0C45DB8-D84F-409E-9CC2-63F4A7858EC2}" type="pres">
      <dgm:prSet presAssocID="{047296E1-5BF8-4858-9581-F120B501EB3F}" presName="sibTrans" presStyleLbl="sibTrans2D1" presStyleIdx="0" presStyleCnt="0"/>
      <dgm:spPr/>
      <dgm:t>
        <a:bodyPr/>
        <a:lstStyle/>
        <a:p>
          <a:endParaRPr lang="en-GB"/>
        </a:p>
      </dgm:t>
    </dgm:pt>
    <dgm:pt modelId="{3DBC61DE-FD75-4F28-92DD-EB48BD06D325}" type="pres">
      <dgm:prSet presAssocID="{887B38DD-23B3-44CF-9681-543BD180FE01}" presName="compNode" presStyleCnt="0"/>
      <dgm:spPr/>
    </dgm:pt>
    <dgm:pt modelId="{F3330A98-6EC8-4DFB-9AD3-62410A977A4B}" type="pres">
      <dgm:prSet presAssocID="{887B38DD-23B3-44CF-9681-543BD180FE01}" presName="pictRect" presStyleLbl="node1" presStyleIdx="1" presStyleCnt="4"/>
      <dgm:spPr>
        <a:blipFill rotWithShape="0">
          <a:blip xmlns:r="http://schemas.openxmlformats.org/officeDocument/2006/relationships" r:embed="rId2"/>
          <a:stretch>
            <a:fillRect/>
          </a:stretch>
        </a:blipFill>
        <a:ln>
          <a:solidFill>
            <a:srgbClr val="C00000">
              <a:alpha val="87000"/>
            </a:srgbClr>
          </a:solidFill>
        </a:ln>
      </dgm:spPr>
      <dgm:t>
        <a:bodyPr/>
        <a:lstStyle/>
        <a:p>
          <a:endParaRPr lang="en-US"/>
        </a:p>
      </dgm:t>
    </dgm:pt>
    <dgm:pt modelId="{D752FCD1-8FFC-464A-8485-F4EB314C50C3}" type="pres">
      <dgm:prSet presAssocID="{887B38DD-23B3-44CF-9681-543BD180FE01}" presName="textRect" presStyleLbl="revTx" presStyleIdx="1" presStyleCnt="4">
        <dgm:presLayoutVars>
          <dgm:bulletEnabled val="1"/>
        </dgm:presLayoutVars>
      </dgm:prSet>
      <dgm:spPr/>
      <dgm:t>
        <a:bodyPr/>
        <a:lstStyle/>
        <a:p>
          <a:endParaRPr lang="en-GB"/>
        </a:p>
      </dgm:t>
    </dgm:pt>
    <dgm:pt modelId="{8C3C560C-43F3-4114-BE8C-99D89B7F44D6}" type="pres">
      <dgm:prSet presAssocID="{65762E21-1D94-4CE0-A78A-3F49CFD8F4A5}" presName="sibTrans" presStyleLbl="sibTrans2D1" presStyleIdx="0" presStyleCnt="0"/>
      <dgm:spPr/>
      <dgm:t>
        <a:bodyPr/>
        <a:lstStyle/>
        <a:p>
          <a:endParaRPr lang="en-GB"/>
        </a:p>
      </dgm:t>
    </dgm:pt>
    <dgm:pt modelId="{2528345D-CD57-4766-8CC1-404D25593732}" type="pres">
      <dgm:prSet presAssocID="{ADCFDEBF-1B0A-4617-BFEE-F105E6AE1E61}" presName="compNode" presStyleCnt="0"/>
      <dgm:spPr/>
    </dgm:pt>
    <dgm:pt modelId="{3A305265-B555-4A32-8FD7-14D07A0E9E79}" type="pres">
      <dgm:prSet presAssocID="{ADCFDEBF-1B0A-4617-BFEE-F105E6AE1E61}" presName="pictRect" presStyleLbl="node1" presStyleIdx="2" presStyleCnt="4"/>
      <dgm:spPr>
        <a:blipFill rotWithShape="0">
          <a:blip xmlns:r="http://schemas.openxmlformats.org/officeDocument/2006/relationships" r:embed="rId3"/>
          <a:stretch>
            <a:fillRect/>
          </a:stretch>
        </a:blipFill>
      </dgm:spPr>
    </dgm:pt>
    <dgm:pt modelId="{56F53712-0140-4052-8F43-E28245581AEC}" type="pres">
      <dgm:prSet presAssocID="{ADCFDEBF-1B0A-4617-BFEE-F105E6AE1E61}" presName="textRect" presStyleLbl="revTx" presStyleIdx="2" presStyleCnt="4">
        <dgm:presLayoutVars>
          <dgm:bulletEnabled val="1"/>
        </dgm:presLayoutVars>
      </dgm:prSet>
      <dgm:spPr/>
      <dgm:t>
        <a:bodyPr/>
        <a:lstStyle/>
        <a:p>
          <a:endParaRPr lang="en-GB"/>
        </a:p>
      </dgm:t>
    </dgm:pt>
    <dgm:pt modelId="{824F037A-DED5-4896-925D-B7B891C67987}" type="pres">
      <dgm:prSet presAssocID="{777B1518-E369-430B-AF24-077122C8815D}" presName="sibTrans" presStyleLbl="sibTrans2D1" presStyleIdx="0" presStyleCnt="0"/>
      <dgm:spPr/>
      <dgm:t>
        <a:bodyPr/>
        <a:lstStyle/>
        <a:p>
          <a:endParaRPr lang="en-GB"/>
        </a:p>
      </dgm:t>
    </dgm:pt>
    <dgm:pt modelId="{C096B233-1CA8-403D-85C4-52AF237945CF}" type="pres">
      <dgm:prSet presAssocID="{A73504FC-F5A1-43AC-B3EB-2AE773B47FFA}" presName="compNode" presStyleCnt="0"/>
      <dgm:spPr/>
    </dgm:pt>
    <dgm:pt modelId="{CB8F8D05-D411-4441-8C4B-9BA10C2053EB}" type="pres">
      <dgm:prSet presAssocID="{A73504FC-F5A1-43AC-B3EB-2AE773B47FFA}" presName="pictRect" presStyleLbl="node1" presStyleIdx="3" presStyleCnt="4"/>
      <dgm:spPr>
        <a:blipFill rotWithShape="0">
          <a:blip xmlns:r="http://schemas.openxmlformats.org/officeDocument/2006/relationships" r:embed="rId4"/>
          <a:stretch>
            <a:fillRect/>
          </a:stretch>
        </a:blipFill>
      </dgm:spPr>
    </dgm:pt>
    <dgm:pt modelId="{23EBB97C-7168-4EF9-B181-97142A304598}" type="pres">
      <dgm:prSet presAssocID="{A73504FC-F5A1-43AC-B3EB-2AE773B47FFA}" presName="textRect" presStyleLbl="revTx" presStyleIdx="3" presStyleCnt="4">
        <dgm:presLayoutVars>
          <dgm:bulletEnabled val="1"/>
        </dgm:presLayoutVars>
      </dgm:prSet>
      <dgm:spPr/>
      <dgm:t>
        <a:bodyPr/>
        <a:lstStyle/>
        <a:p>
          <a:endParaRPr lang="en-GB"/>
        </a:p>
      </dgm:t>
    </dgm:pt>
  </dgm:ptLst>
  <dgm:cxnLst>
    <dgm:cxn modelId="{560E938D-8970-4DAC-8E37-F1DBD2257A96}" type="presOf" srcId="{ADCFDEBF-1B0A-4617-BFEE-F105E6AE1E61}" destId="{56F53712-0140-4052-8F43-E28245581AEC}" srcOrd="0" destOrd="0" presId="urn:microsoft.com/office/officeart/2005/8/layout/pList1#7"/>
    <dgm:cxn modelId="{4E72E5EF-4F9B-4EDB-995B-A2816630D01E}" type="presOf" srcId="{2A0174D9-5D1B-4D3A-AD5C-EB2D58AF145F}" destId="{C07D0397-DDBB-44F9-9B28-95D35EFA3AB2}" srcOrd="0" destOrd="0" presId="urn:microsoft.com/office/officeart/2005/8/layout/pList1#7"/>
    <dgm:cxn modelId="{20C89B58-2131-4107-B42B-04A7B8AF5693}" srcId="{A7EC43C7-74AE-4436-B155-2B4C09636E0C}" destId="{A73504FC-F5A1-43AC-B3EB-2AE773B47FFA}" srcOrd="3" destOrd="0" parTransId="{A8072248-A287-46D1-89D3-02A685A10151}" sibTransId="{42C22B97-B75F-441D-9018-47CB5C30ACED}"/>
    <dgm:cxn modelId="{BF2F1E20-5146-4EBB-87A0-AA7AA3093FAF}" type="presOf" srcId="{A7EC43C7-74AE-4436-B155-2B4C09636E0C}" destId="{25972495-F1A9-4311-80C9-6BCA25EC0D26}" srcOrd="0" destOrd="0" presId="urn:microsoft.com/office/officeart/2005/8/layout/pList1#7"/>
    <dgm:cxn modelId="{85FAA53A-D609-4889-AF81-846B58FD9C8E}" type="presOf" srcId="{A73504FC-F5A1-43AC-B3EB-2AE773B47FFA}" destId="{23EBB97C-7168-4EF9-B181-97142A304598}" srcOrd="0" destOrd="0" presId="urn:microsoft.com/office/officeart/2005/8/layout/pList1#7"/>
    <dgm:cxn modelId="{FF0D0DD2-F679-4ED0-AF15-5E161F5C45A7}" srcId="{A7EC43C7-74AE-4436-B155-2B4C09636E0C}" destId="{887B38DD-23B3-44CF-9681-543BD180FE01}" srcOrd="1" destOrd="0" parTransId="{BA3124C7-463A-4D9B-BF88-89C740B3C6CF}" sibTransId="{65762E21-1D94-4CE0-A78A-3F49CFD8F4A5}"/>
    <dgm:cxn modelId="{05F0F112-779D-4273-AD97-D900E968B6A0}" type="presOf" srcId="{65762E21-1D94-4CE0-A78A-3F49CFD8F4A5}" destId="{8C3C560C-43F3-4114-BE8C-99D89B7F44D6}" srcOrd="0" destOrd="0" presId="urn:microsoft.com/office/officeart/2005/8/layout/pList1#7"/>
    <dgm:cxn modelId="{BDB15B7B-6B91-48CB-96C0-BC1470746C89}" srcId="{A7EC43C7-74AE-4436-B155-2B4C09636E0C}" destId="{ADCFDEBF-1B0A-4617-BFEE-F105E6AE1E61}" srcOrd="2" destOrd="0" parTransId="{251121E6-7A9A-49D3-BC31-3078AD421441}" sibTransId="{777B1518-E369-430B-AF24-077122C8815D}"/>
    <dgm:cxn modelId="{D09346A2-1A37-44D7-AA4C-0A28652B831D}" type="presOf" srcId="{047296E1-5BF8-4858-9581-F120B501EB3F}" destId="{F0C45DB8-D84F-409E-9CC2-63F4A7858EC2}" srcOrd="0" destOrd="0" presId="urn:microsoft.com/office/officeart/2005/8/layout/pList1#7"/>
    <dgm:cxn modelId="{782C3026-3014-456F-9853-FFB0A69BF03D}" srcId="{A7EC43C7-74AE-4436-B155-2B4C09636E0C}" destId="{2A0174D9-5D1B-4D3A-AD5C-EB2D58AF145F}" srcOrd="0" destOrd="0" parTransId="{503D2715-05D0-4C6B-805A-DC0D11EF0DC3}" sibTransId="{047296E1-5BF8-4858-9581-F120B501EB3F}"/>
    <dgm:cxn modelId="{DD834E7B-C979-4720-BBED-6C94975DDCAE}" type="presOf" srcId="{777B1518-E369-430B-AF24-077122C8815D}" destId="{824F037A-DED5-4896-925D-B7B891C67987}" srcOrd="0" destOrd="0" presId="urn:microsoft.com/office/officeart/2005/8/layout/pList1#7"/>
    <dgm:cxn modelId="{0ED55C10-88BB-46B5-8667-240E38544981}" type="presOf" srcId="{887B38DD-23B3-44CF-9681-543BD180FE01}" destId="{D752FCD1-8FFC-464A-8485-F4EB314C50C3}" srcOrd="0" destOrd="0" presId="urn:microsoft.com/office/officeart/2005/8/layout/pList1#7"/>
    <dgm:cxn modelId="{76F836C5-0004-4357-BEE4-6086C8CB8EE8}" type="presParOf" srcId="{25972495-F1A9-4311-80C9-6BCA25EC0D26}" destId="{427BF3E7-2814-4970-A46C-43350C799478}" srcOrd="0" destOrd="0" presId="urn:microsoft.com/office/officeart/2005/8/layout/pList1#7"/>
    <dgm:cxn modelId="{00B12FBB-D5C4-4301-8562-E4993BF2B6CB}" type="presParOf" srcId="{427BF3E7-2814-4970-A46C-43350C799478}" destId="{C43C4C0B-ADF3-4AA6-9458-F7E0C6D2D020}" srcOrd="0" destOrd="0" presId="urn:microsoft.com/office/officeart/2005/8/layout/pList1#7"/>
    <dgm:cxn modelId="{CC6756BB-2BA8-4B98-883F-6004154AFB28}" type="presParOf" srcId="{427BF3E7-2814-4970-A46C-43350C799478}" destId="{C07D0397-DDBB-44F9-9B28-95D35EFA3AB2}" srcOrd="1" destOrd="0" presId="urn:microsoft.com/office/officeart/2005/8/layout/pList1#7"/>
    <dgm:cxn modelId="{973668D0-3864-41C0-AD4F-53BE7587978C}" type="presParOf" srcId="{25972495-F1A9-4311-80C9-6BCA25EC0D26}" destId="{F0C45DB8-D84F-409E-9CC2-63F4A7858EC2}" srcOrd="1" destOrd="0" presId="urn:microsoft.com/office/officeart/2005/8/layout/pList1#7"/>
    <dgm:cxn modelId="{E2DEDD7F-2D27-4D38-96DF-7446E9DA3BBB}" type="presParOf" srcId="{25972495-F1A9-4311-80C9-6BCA25EC0D26}" destId="{3DBC61DE-FD75-4F28-92DD-EB48BD06D325}" srcOrd="2" destOrd="0" presId="urn:microsoft.com/office/officeart/2005/8/layout/pList1#7"/>
    <dgm:cxn modelId="{18C7904E-B2AD-4532-8982-757E9F03E352}" type="presParOf" srcId="{3DBC61DE-FD75-4F28-92DD-EB48BD06D325}" destId="{F3330A98-6EC8-4DFB-9AD3-62410A977A4B}" srcOrd="0" destOrd="0" presId="urn:microsoft.com/office/officeart/2005/8/layout/pList1#7"/>
    <dgm:cxn modelId="{A7B28FEA-3C7F-4816-A0DC-80B103068C3C}" type="presParOf" srcId="{3DBC61DE-FD75-4F28-92DD-EB48BD06D325}" destId="{D752FCD1-8FFC-464A-8485-F4EB314C50C3}" srcOrd="1" destOrd="0" presId="urn:microsoft.com/office/officeart/2005/8/layout/pList1#7"/>
    <dgm:cxn modelId="{2607F476-F962-43CA-9828-981FAFAD0D8A}" type="presParOf" srcId="{25972495-F1A9-4311-80C9-6BCA25EC0D26}" destId="{8C3C560C-43F3-4114-BE8C-99D89B7F44D6}" srcOrd="3" destOrd="0" presId="urn:microsoft.com/office/officeart/2005/8/layout/pList1#7"/>
    <dgm:cxn modelId="{A23EF69B-E94F-477E-BEAC-82D15E042017}" type="presParOf" srcId="{25972495-F1A9-4311-80C9-6BCA25EC0D26}" destId="{2528345D-CD57-4766-8CC1-404D25593732}" srcOrd="4" destOrd="0" presId="urn:microsoft.com/office/officeart/2005/8/layout/pList1#7"/>
    <dgm:cxn modelId="{BB1E6F00-4EC8-4F53-94DC-BBF72E0E4D1C}" type="presParOf" srcId="{2528345D-CD57-4766-8CC1-404D25593732}" destId="{3A305265-B555-4A32-8FD7-14D07A0E9E79}" srcOrd="0" destOrd="0" presId="urn:microsoft.com/office/officeart/2005/8/layout/pList1#7"/>
    <dgm:cxn modelId="{A0CBD2B4-B654-4560-80B6-56C3A4079CF1}" type="presParOf" srcId="{2528345D-CD57-4766-8CC1-404D25593732}" destId="{56F53712-0140-4052-8F43-E28245581AEC}" srcOrd="1" destOrd="0" presId="urn:microsoft.com/office/officeart/2005/8/layout/pList1#7"/>
    <dgm:cxn modelId="{689890E4-6A6A-47D8-973B-3FE09BA386DB}" type="presParOf" srcId="{25972495-F1A9-4311-80C9-6BCA25EC0D26}" destId="{824F037A-DED5-4896-925D-B7B891C67987}" srcOrd="5" destOrd="0" presId="urn:microsoft.com/office/officeart/2005/8/layout/pList1#7"/>
    <dgm:cxn modelId="{8A0647A1-79E0-43CB-B046-85AF1990A60D}" type="presParOf" srcId="{25972495-F1A9-4311-80C9-6BCA25EC0D26}" destId="{C096B233-1CA8-403D-85C4-52AF237945CF}" srcOrd="6" destOrd="0" presId="urn:microsoft.com/office/officeart/2005/8/layout/pList1#7"/>
    <dgm:cxn modelId="{6BF50C2C-8899-41E0-AB23-689B0A651507}" type="presParOf" srcId="{C096B233-1CA8-403D-85C4-52AF237945CF}" destId="{CB8F8D05-D411-4441-8C4B-9BA10C2053EB}" srcOrd="0" destOrd="0" presId="urn:microsoft.com/office/officeart/2005/8/layout/pList1#7"/>
    <dgm:cxn modelId="{55C0A814-08F4-48DE-AB71-ACF09F616319}" type="presParOf" srcId="{C096B233-1CA8-403D-85C4-52AF237945CF}" destId="{23EBB97C-7168-4EF9-B181-97142A304598}" srcOrd="1" destOrd="0" presId="urn:microsoft.com/office/officeart/2005/8/layout/pList1#7"/>
  </dgm:cxnLst>
  <dgm:bg/>
  <dgm:whole/>
  <dgm:extLst>
    <a:ext uri="http://schemas.microsoft.com/office/drawing/2008/diagram">
      <dsp:dataModelExt xmlns:dsp="http://schemas.microsoft.com/office/drawing/2008/diagram" xmlns="" relId="rId3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345633-D7E9-456F-A9FF-79B58D3C056C}">
      <dsp:nvSpPr>
        <dsp:cNvPr id="0" name=""/>
        <dsp:cNvSpPr/>
      </dsp:nvSpPr>
      <dsp:spPr>
        <a:xfrm>
          <a:off x="278107" y="14411"/>
          <a:ext cx="933876" cy="643440"/>
        </a:xfrm>
        <a:prstGeom prst="roundRect">
          <a:avLst/>
        </a:prstGeom>
        <a:blipFill rotWithShape="0">
          <a:blip xmlns:r="http://schemas.openxmlformats.org/officeDocument/2006/relationships" r:embed="rId1"/>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B1E2B03F-BD34-4B48-B71F-EEB2CC438F0C}">
      <dsp:nvSpPr>
        <dsp:cNvPr id="0" name=""/>
        <dsp:cNvSpPr/>
      </dsp:nvSpPr>
      <dsp:spPr>
        <a:xfrm>
          <a:off x="304797" y="609600"/>
          <a:ext cx="933876" cy="34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Wadden Sea Seals</a:t>
          </a:r>
          <a:endParaRPr lang="en-GB" sz="1100" kern="1200" dirty="0"/>
        </a:p>
      </dsp:txBody>
      <dsp:txXfrm>
        <a:off x="304797" y="609600"/>
        <a:ext cx="933876" cy="346468"/>
      </dsp:txXfrm>
    </dsp:sp>
    <dsp:sp modelId="{16806FC9-E641-48F4-A697-F966A50DBCCF}">
      <dsp:nvSpPr>
        <dsp:cNvPr id="0" name=""/>
        <dsp:cNvSpPr/>
      </dsp:nvSpPr>
      <dsp:spPr>
        <a:xfrm>
          <a:off x="1305410" y="14411"/>
          <a:ext cx="933876" cy="643440"/>
        </a:xfrm>
        <a:prstGeom prst="roundRect">
          <a:avLst/>
        </a:prstGeom>
        <a:blipFill rotWithShape="0">
          <a:blip xmlns:r="http://schemas.openxmlformats.org/officeDocument/2006/relationships" r:embed="rId2"/>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B3A1C4F1-F507-4948-986F-8E9CA8FB4D88}">
      <dsp:nvSpPr>
        <dsp:cNvPr id="0" name=""/>
        <dsp:cNvSpPr/>
      </dsp:nvSpPr>
      <dsp:spPr>
        <a:xfrm>
          <a:off x="1305410" y="643786"/>
          <a:ext cx="933876" cy="34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ACAP</a:t>
          </a:r>
          <a:endParaRPr lang="en-GB" sz="1000" kern="1200" dirty="0"/>
        </a:p>
      </dsp:txBody>
      <dsp:txXfrm>
        <a:off x="1305410" y="643786"/>
        <a:ext cx="933876" cy="346468"/>
      </dsp:txXfrm>
    </dsp:sp>
    <dsp:sp modelId="{CBF05E68-82B0-4FE7-BDBA-12E831D8E771}">
      <dsp:nvSpPr>
        <dsp:cNvPr id="0" name=""/>
        <dsp:cNvSpPr/>
      </dsp:nvSpPr>
      <dsp:spPr>
        <a:xfrm>
          <a:off x="2332713" y="14411"/>
          <a:ext cx="933876" cy="643440"/>
        </a:xfrm>
        <a:prstGeom prst="roundRect">
          <a:avLst/>
        </a:prstGeom>
        <a:blipFill rotWithShape="0">
          <a:blip xmlns:r="http://schemas.openxmlformats.org/officeDocument/2006/relationships" r:embed="rId3"/>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A7D2D5C6-D307-48DF-96F6-D9E2CE61702F}">
      <dsp:nvSpPr>
        <dsp:cNvPr id="0" name=""/>
        <dsp:cNvSpPr/>
      </dsp:nvSpPr>
      <dsp:spPr>
        <a:xfrm>
          <a:off x="2332713" y="643786"/>
          <a:ext cx="933876" cy="34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EUROBATS</a:t>
          </a:r>
          <a:endParaRPr lang="en-GB" sz="1000" kern="1200" dirty="0"/>
        </a:p>
      </dsp:txBody>
      <dsp:txXfrm>
        <a:off x="2332713" y="643786"/>
        <a:ext cx="933876" cy="346468"/>
      </dsp:txXfrm>
    </dsp:sp>
    <dsp:sp modelId="{FC781F3C-4F51-40BC-BBEF-ECCD69B07A80}">
      <dsp:nvSpPr>
        <dsp:cNvPr id="0" name=""/>
        <dsp:cNvSpPr/>
      </dsp:nvSpPr>
      <dsp:spPr>
        <a:xfrm>
          <a:off x="3360016" y="14411"/>
          <a:ext cx="933876" cy="643440"/>
        </a:xfrm>
        <a:prstGeom prst="roundRect">
          <a:avLst/>
        </a:prstGeom>
        <a:blipFill rotWithShape="0">
          <a:blip xmlns:r="http://schemas.openxmlformats.org/officeDocument/2006/relationships" r:embed="rId4"/>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C2620B45-6F3A-4ECA-97ED-91479318A359}">
      <dsp:nvSpPr>
        <dsp:cNvPr id="0" name=""/>
        <dsp:cNvSpPr/>
      </dsp:nvSpPr>
      <dsp:spPr>
        <a:xfrm>
          <a:off x="3360016" y="643786"/>
          <a:ext cx="933876" cy="34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ACCOBAMS</a:t>
          </a:r>
          <a:endParaRPr lang="en-GB" sz="1000" kern="1200" dirty="0"/>
        </a:p>
      </dsp:txBody>
      <dsp:txXfrm>
        <a:off x="3360016" y="643786"/>
        <a:ext cx="933876" cy="34646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35A114-1D1D-4C54-AB06-FB670B405903}">
      <dsp:nvSpPr>
        <dsp:cNvPr id="0" name=""/>
        <dsp:cNvSpPr/>
      </dsp:nvSpPr>
      <dsp:spPr>
        <a:xfrm>
          <a:off x="555" y="90667"/>
          <a:ext cx="880692" cy="606797"/>
        </a:xfrm>
        <a:prstGeom prst="roundRect">
          <a:avLst/>
        </a:prstGeom>
        <a:blipFill rotWithShape="0">
          <a:blip xmlns:r="http://schemas.openxmlformats.org/officeDocument/2006/relationships" r:embed="rId1"/>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75DB032F-8694-44D7-B257-94539E1B2FD8}">
      <dsp:nvSpPr>
        <dsp:cNvPr id="0" name=""/>
        <dsp:cNvSpPr/>
      </dsp:nvSpPr>
      <dsp:spPr>
        <a:xfrm>
          <a:off x="555" y="711530"/>
          <a:ext cx="880692" cy="32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ASCOBANS</a:t>
          </a:r>
          <a:endParaRPr lang="en-GB" sz="1000" kern="1200" dirty="0"/>
        </a:p>
      </dsp:txBody>
      <dsp:txXfrm>
        <a:off x="555" y="711530"/>
        <a:ext cx="880692" cy="326736"/>
      </dsp:txXfrm>
    </dsp:sp>
    <dsp:sp modelId="{DDC2F3F5-EF7D-4186-889C-782640A98991}">
      <dsp:nvSpPr>
        <dsp:cNvPr id="0" name=""/>
        <dsp:cNvSpPr/>
      </dsp:nvSpPr>
      <dsp:spPr>
        <a:xfrm>
          <a:off x="952479" y="90479"/>
          <a:ext cx="880692" cy="606797"/>
        </a:xfrm>
        <a:prstGeom prst="roundRect">
          <a:avLst/>
        </a:prstGeom>
        <a:blipFill rotWithShape="0">
          <a:blip xmlns:r="http://schemas.openxmlformats.org/officeDocument/2006/relationships" r:embed="rId2"/>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D386CB38-0753-44C0-A0D7-D539488C554D}">
      <dsp:nvSpPr>
        <dsp:cNvPr id="0" name=""/>
        <dsp:cNvSpPr/>
      </dsp:nvSpPr>
      <dsp:spPr>
        <a:xfrm>
          <a:off x="969353" y="711530"/>
          <a:ext cx="880692" cy="32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Gorilla</a:t>
          </a:r>
          <a:endParaRPr lang="en-GB" sz="1000" kern="1200" dirty="0"/>
        </a:p>
      </dsp:txBody>
      <dsp:txXfrm>
        <a:off x="969353" y="711530"/>
        <a:ext cx="880692" cy="326736"/>
      </dsp:txXfrm>
    </dsp:sp>
    <dsp:sp modelId="{68A1A3BE-C33A-4E05-8552-21DFFFF3AA69}">
      <dsp:nvSpPr>
        <dsp:cNvPr id="0" name=""/>
        <dsp:cNvSpPr/>
      </dsp:nvSpPr>
      <dsp:spPr>
        <a:xfrm>
          <a:off x="1938152" y="90667"/>
          <a:ext cx="880692" cy="606797"/>
        </a:xfrm>
        <a:prstGeom prst="roundRect">
          <a:avLst/>
        </a:prstGeom>
        <a:blipFill rotWithShape="0">
          <a:blip xmlns:r="http://schemas.openxmlformats.org/officeDocument/2006/relationships" r:embed="rId3"/>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64C6441E-89F9-42D2-9194-A8F475A4FA8F}">
      <dsp:nvSpPr>
        <dsp:cNvPr id="0" name=""/>
        <dsp:cNvSpPr/>
      </dsp:nvSpPr>
      <dsp:spPr>
        <a:xfrm>
          <a:off x="1938152" y="711530"/>
          <a:ext cx="880692" cy="32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AEWA</a:t>
          </a:r>
          <a:endParaRPr lang="en-GB" sz="1000" kern="1200" dirty="0"/>
        </a:p>
      </dsp:txBody>
      <dsp:txXfrm>
        <a:off x="1938152" y="711530"/>
        <a:ext cx="880692" cy="32673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DBBF3E9-36E0-4379-B388-A3EC904A99DB}">
      <dsp:nvSpPr>
        <dsp:cNvPr id="0" name=""/>
        <dsp:cNvSpPr/>
      </dsp:nvSpPr>
      <dsp:spPr>
        <a:xfrm>
          <a:off x="1897" y="16784"/>
          <a:ext cx="902858" cy="622069"/>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D83FD-0B11-473D-8FCD-F5415517D337}">
      <dsp:nvSpPr>
        <dsp:cNvPr id="0" name=""/>
        <dsp:cNvSpPr/>
      </dsp:nvSpPr>
      <dsp:spPr>
        <a:xfrm>
          <a:off x="1897" y="6388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Aquatic Warbler</a:t>
          </a:r>
          <a:endParaRPr lang="en-GB" sz="900" kern="1200" dirty="0"/>
        </a:p>
      </dsp:txBody>
      <dsp:txXfrm>
        <a:off x="1897" y="638854"/>
        <a:ext cx="902858" cy="334960"/>
      </dsp:txXfrm>
    </dsp:sp>
    <dsp:sp modelId="{D2BA4290-4E04-4D21-B2E3-F0F51CF8F436}">
      <dsp:nvSpPr>
        <dsp:cNvPr id="0" name=""/>
        <dsp:cNvSpPr/>
      </dsp:nvSpPr>
      <dsp:spPr>
        <a:xfrm>
          <a:off x="995079" y="16784"/>
          <a:ext cx="902858" cy="622069"/>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E87C9-6395-4D93-B263-52B660D42D91}">
      <dsp:nvSpPr>
        <dsp:cNvPr id="0" name=""/>
        <dsp:cNvSpPr/>
      </dsp:nvSpPr>
      <dsp:spPr>
        <a:xfrm>
          <a:off x="995079" y="6388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Bukhara Deer</a:t>
          </a:r>
          <a:endParaRPr lang="en-GB" sz="1050" kern="1200" dirty="0"/>
        </a:p>
      </dsp:txBody>
      <dsp:txXfrm>
        <a:off x="995079" y="638854"/>
        <a:ext cx="902858" cy="334960"/>
      </dsp:txXfrm>
    </dsp:sp>
    <dsp:sp modelId="{DEBF0800-BF08-4D4B-A003-1E6E3A70D799}">
      <dsp:nvSpPr>
        <dsp:cNvPr id="0" name=""/>
        <dsp:cNvSpPr/>
      </dsp:nvSpPr>
      <dsp:spPr>
        <a:xfrm>
          <a:off x="1988261" y="16784"/>
          <a:ext cx="902858" cy="622069"/>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5DCD3-60F9-4655-B622-654160EC62AD}">
      <dsp:nvSpPr>
        <dsp:cNvPr id="0" name=""/>
        <dsp:cNvSpPr/>
      </dsp:nvSpPr>
      <dsp:spPr>
        <a:xfrm>
          <a:off x="1988261" y="6388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Dugong</a:t>
          </a:r>
          <a:endParaRPr lang="en-GB" sz="1000" kern="1200" dirty="0"/>
        </a:p>
      </dsp:txBody>
      <dsp:txXfrm>
        <a:off x="1988261" y="638854"/>
        <a:ext cx="902858" cy="334960"/>
      </dsp:txXfrm>
    </dsp:sp>
    <dsp:sp modelId="{7B172AE3-A0CE-4AA6-A3C7-1CBA5A364C30}">
      <dsp:nvSpPr>
        <dsp:cNvPr id="0" name=""/>
        <dsp:cNvSpPr/>
      </dsp:nvSpPr>
      <dsp:spPr>
        <a:xfrm>
          <a:off x="2981444" y="16784"/>
          <a:ext cx="902858" cy="622069"/>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56719-2120-4E34-B67C-F3FD21F1E301}">
      <dsp:nvSpPr>
        <dsp:cNvPr id="0" name=""/>
        <dsp:cNvSpPr/>
      </dsp:nvSpPr>
      <dsp:spPr>
        <a:xfrm>
          <a:off x="2981444" y="6388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Great Bustard</a:t>
          </a:r>
          <a:endParaRPr lang="en-GB" sz="1050" kern="1200" dirty="0"/>
        </a:p>
      </dsp:txBody>
      <dsp:txXfrm>
        <a:off x="2981444" y="638854"/>
        <a:ext cx="902858" cy="3349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0EF40F-5590-4CB2-8E8F-723882F9CE84}">
      <dsp:nvSpPr>
        <dsp:cNvPr id="0" name=""/>
        <dsp:cNvSpPr/>
      </dsp:nvSpPr>
      <dsp:spPr>
        <a:xfrm>
          <a:off x="169714" y="20884"/>
          <a:ext cx="613057" cy="700911"/>
        </a:xfrm>
        <a:prstGeom prst="roundRect">
          <a:avLst/>
        </a:prstGeom>
        <a:blipFill rotWithShape="0">
          <a:blip xmlns:r="http://schemas.openxmlformats.org/officeDocument/2006/relationships" r:embed="rId1"/>
          <a:stretch>
            <a:fillRect/>
          </a:stretch>
        </a:blipFill>
        <a:ln w="25400" cap="flat" cmpd="sng" algn="ctr">
          <a:solidFill>
            <a:srgbClr val="C00000">
              <a:alpha val="89000"/>
            </a:srgbClr>
          </a:solidFill>
          <a:prstDash val="solid"/>
        </a:ln>
        <a:effectLst/>
      </dsp:spPr>
      <dsp:style>
        <a:lnRef idx="2">
          <a:scrgbClr r="0" g="0" b="0"/>
        </a:lnRef>
        <a:fillRef idx="1">
          <a:scrgbClr r="0" g="0" b="0"/>
        </a:fillRef>
        <a:effectRef idx="0">
          <a:scrgbClr r="0" g="0" b="0"/>
        </a:effectRef>
        <a:fontRef idx="minor">
          <a:schemeClr val="lt1"/>
        </a:fontRef>
      </dsp:style>
    </dsp:sp>
    <dsp:sp modelId="{7BB3AD54-C38D-4310-979B-0961777C8B04}">
      <dsp:nvSpPr>
        <dsp:cNvPr id="0" name=""/>
        <dsp:cNvSpPr/>
      </dsp:nvSpPr>
      <dsp:spPr>
        <a:xfrm>
          <a:off x="655" y="711668"/>
          <a:ext cx="908771" cy="33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High Andean Flamingo</a:t>
          </a:r>
          <a:endParaRPr lang="en-GB" sz="1050" kern="1200" dirty="0"/>
        </a:p>
      </dsp:txBody>
      <dsp:txXfrm>
        <a:off x="655" y="711668"/>
        <a:ext cx="908771" cy="337154"/>
      </dsp:txXfrm>
    </dsp:sp>
    <dsp:sp modelId="{3F1BFD0A-764E-411F-A44F-57F9CD056F02}">
      <dsp:nvSpPr>
        <dsp:cNvPr id="0" name=""/>
        <dsp:cNvSpPr/>
      </dsp:nvSpPr>
      <dsp:spPr>
        <a:xfrm>
          <a:off x="1013370" y="99075"/>
          <a:ext cx="871830" cy="587260"/>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85EC3-B8EE-47F3-8D76-E5323FF5A427}">
      <dsp:nvSpPr>
        <dsp:cNvPr id="0" name=""/>
        <dsp:cNvSpPr/>
      </dsp:nvSpPr>
      <dsp:spPr>
        <a:xfrm>
          <a:off x="960529" y="681822"/>
          <a:ext cx="908771" cy="33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Marine Turtles Africa</a:t>
          </a:r>
          <a:endParaRPr lang="en-GB" sz="1050" kern="1200" dirty="0"/>
        </a:p>
      </dsp:txBody>
      <dsp:txXfrm>
        <a:off x="960529" y="681822"/>
        <a:ext cx="908771" cy="337154"/>
      </dsp:txXfrm>
    </dsp:sp>
    <dsp:sp modelId="{8B6FF6E7-E507-455B-B939-F738FA84FAA8}">
      <dsp:nvSpPr>
        <dsp:cNvPr id="0" name=""/>
        <dsp:cNvSpPr/>
      </dsp:nvSpPr>
      <dsp:spPr>
        <a:xfrm>
          <a:off x="1961934" y="87271"/>
          <a:ext cx="986917" cy="609682"/>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8D231F-1C49-4915-942F-9879844BED30}">
      <dsp:nvSpPr>
        <dsp:cNvPr id="0" name=""/>
        <dsp:cNvSpPr/>
      </dsp:nvSpPr>
      <dsp:spPr>
        <a:xfrm>
          <a:off x="2039102" y="688860"/>
          <a:ext cx="908771" cy="33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IOSEA</a:t>
          </a:r>
          <a:endParaRPr lang="en-GB" sz="900" kern="1200" dirty="0"/>
        </a:p>
      </dsp:txBody>
      <dsp:txXfrm>
        <a:off x="2039102" y="688860"/>
        <a:ext cx="908771" cy="337154"/>
      </dsp:txXfrm>
    </dsp:sp>
    <dsp:sp modelId="{AE763FE7-7AD2-4BE5-AA0D-2D785AFB786C}">
      <dsp:nvSpPr>
        <dsp:cNvPr id="0" name=""/>
        <dsp:cNvSpPr/>
      </dsp:nvSpPr>
      <dsp:spPr>
        <a:xfrm>
          <a:off x="3048000" y="76199"/>
          <a:ext cx="914324" cy="584743"/>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020AA-9877-4056-A5EC-5DF25269D885}">
      <dsp:nvSpPr>
        <dsp:cNvPr id="0" name=""/>
        <dsp:cNvSpPr/>
      </dsp:nvSpPr>
      <dsp:spPr>
        <a:xfrm>
          <a:off x="3048000" y="685798"/>
          <a:ext cx="1036281" cy="33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Mediterranean Monk Seal</a:t>
          </a:r>
          <a:endParaRPr lang="en-GB" sz="1100" kern="1200" dirty="0"/>
        </a:p>
      </dsp:txBody>
      <dsp:txXfrm>
        <a:off x="3048000" y="685798"/>
        <a:ext cx="1036281" cy="33715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7EF018-2A97-4535-ABA5-8E2DE91E62B1}">
      <dsp:nvSpPr>
        <dsp:cNvPr id="0" name=""/>
        <dsp:cNvSpPr/>
      </dsp:nvSpPr>
      <dsp:spPr>
        <a:xfrm>
          <a:off x="1897" y="207285"/>
          <a:ext cx="902858" cy="622069"/>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AE8A4-7F4A-42B0-ACA2-62B74BE8A7A9}">
      <dsp:nvSpPr>
        <dsp:cNvPr id="0" name=""/>
        <dsp:cNvSpPr/>
      </dsp:nvSpPr>
      <dsp:spPr>
        <a:xfrm>
          <a:off x="1897" y="829355"/>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Pacific Cetaceans</a:t>
          </a:r>
          <a:endParaRPr lang="en-GB" sz="1050" kern="1200" dirty="0"/>
        </a:p>
      </dsp:txBody>
      <dsp:txXfrm>
        <a:off x="1897" y="829355"/>
        <a:ext cx="902858" cy="334960"/>
      </dsp:txXfrm>
    </dsp:sp>
    <dsp:sp modelId="{26A5CA80-7074-4005-AD19-DB810821FBB3}">
      <dsp:nvSpPr>
        <dsp:cNvPr id="0" name=""/>
        <dsp:cNvSpPr/>
      </dsp:nvSpPr>
      <dsp:spPr>
        <a:xfrm>
          <a:off x="995079" y="207285"/>
          <a:ext cx="902858" cy="622069"/>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027B00-AA7A-40A2-BE32-80A21BD31110}">
      <dsp:nvSpPr>
        <dsp:cNvPr id="0" name=""/>
        <dsp:cNvSpPr/>
      </dsp:nvSpPr>
      <dsp:spPr>
        <a:xfrm>
          <a:off x="995079" y="829355"/>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Raptors</a:t>
          </a:r>
          <a:endParaRPr lang="en-GB" sz="900" kern="1200" dirty="0"/>
        </a:p>
      </dsp:txBody>
      <dsp:txXfrm>
        <a:off x="995079" y="829355"/>
        <a:ext cx="902858" cy="334960"/>
      </dsp:txXfrm>
    </dsp:sp>
    <dsp:sp modelId="{F97242A7-4477-4BB2-B21E-8C8CD7961391}">
      <dsp:nvSpPr>
        <dsp:cNvPr id="0" name=""/>
        <dsp:cNvSpPr/>
      </dsp:nvSpPr>
      <dsp:spPr>
        <a:xfrm>
          <a:off x="1988261" y="207285"/>
          <a:ext cx="902858" cy="622069"/>
        </a:xfrm>
        <a:prstGeom prst="roundRect">
          <a:avLst/>
        </a:prstGeom>
        <a:blipFill rotWithShape="0">
          <a:blip xmlns:r="http://schemas.openxmlformats.org/officeDocument/2006/relationships" r:embed="rId3"/>
          <a:stretch>
            <a:fillRect/>
          </a:stretch>
        </a:blipFill>
        <a:ln w="25400" cap="flat" cmpd="sng" algn="ctr">
          <a:solidFill>
            <a:srgbClr val="C00000">
              <a:alpha val="88000"/>
            </a:srgbClr>
          </a:solidFill>
          <a:prstDash val="solid"/>
        </a:ln>
        <a:effectLst/>
      </dsp:spPr>
      <dsp:style>
        <a:lnRef idx="2">
          <a:scrgbClr r="0" g="0" b="0"/>
        </a:lnRef>
        <a:fillRef idx="1">
          <a:scrgbClr r="0" g="0" b="0"/>
        </a:fillRef>
        <a:effectRef idx="0">
          <a:scrgbClr r="0" g="0" b="0"/>
        </a:effectRef>
        <a:fontRef idx="minor">
          <a:schemeClr val="lt1"/>
        </a:fontRef>
      </dsp:style>
    </dsp:sp>
    <dsp:sp modelId="{D9C1F5AE-C721-4C3C-AE80-5C1177DECE19}">
      <dsp:nvSpPr>
        <dsp:cNvPr id="0" name=""/>
        <dsp:cNvSpPr/>
      </dsp:nvSpPr>
      <dsp:spPr>
        <a:xfrm>
          <a:off x="1988261" y="829355"/>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Ruddy Headed Goose</a:t>
          </a:r>
          <a:endParaRPr lang="en-GB" sz="1050" kern="1200" dirty="0"/>
        </a:p>
      </dsp:txBody>
      <dsp:txXfrm>
        <a:off x="1988261" y="829355"/>
        <a:ext cx="902858" cy="334960"/>
      </dsp:txXfrm>
    </dsp:sp>
    <dsp:sp modelId="{A7096C54-A8D7-43FD-9EED-7F49378C23F3}">
      <dsp:nvSpPr>
        <dsp:cNvPr id="0" name=""/>
        <dsp:cNvSpPr/>
      </dsp:nvSpPr>
      <dsp:spPr>
        <a:xfrm>
          <a:off x="2981444" y="207285"/>
          <a:ext cx="902858" cy="622069"/>
        </a:xfrm>
        <a:prstGeom prst="roundRect">
          <a:avLst/>
        </a:prstGeom>
        <a:blipFill rotWithShape="0">
          <a:blip xmlns:r="http://schemas.openxmlformats.org/officeDocument/2006/relationships" r:embed="rId4"/>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246C48-7C1C-4CED-9ECD-57DD45904461}">
      <dsp:nvSpPr>
        <dsp:cNvPr id="0" name=""/>
        <dsp:cNvSpPr/>
      </dsp:nvSpPr>
      <dsp:spPr>
        <a:xfrm>
          <a:off x="2981444" y="829355"/>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Saiga Antelope</a:t>
          </a:r>
          <a:endParaRPr lang="en-GB" sz="1100" kern="1200" dirty="0"/>
        </a:p>
      </dsp:txBody>
      <dsp:txXfrm>
        <a:off x="2981444" y="829355"/>
        <a:ext cx="902858" cy="33496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6E87652-2FA5-430D-BE35-81393E1F3148}">
      <dsp:nvSpPr>
        <dsp:cNvPr id="0" name=""/>
        <dsp:cNvSpPr/>
      </dsp:nvSpPr>
      <dsp:spPr>
        <a:xfrm>
          <a:off x="1897" y="169184"/>
          <a:ext cx="902858" cy="622069"/>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574992-C36D-4EF8-9F8E-0DB3C57C43E5}">
      <dsp:nvSpPr>
        <dsp:cNvPr id="0" name=""/>
        <dsp:cNvSpPr/>
      </dsp:nvSpPr>
      <dsp:spPr>
        <a:xfrm>
          <a:off x="1897" y="7912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Sharks</a:t>
          </a:r>
          <a:endParaRPr lang="en-GB" sz="800" kern="1200" dirty="0"/>
        </a:p>
      </dsp:txBody>
      <dsp:txXfrm>
        <a:off x="1897" y="791254"/>
        <a:ext cx="902858" cy="334960"/>
      </dsp:txXfrm>
    </dsp:sp>
    <dsp:sp modelId="{90A27BDF-BED0-46DF-8089-BABBD9D9031C}">
      <dsp:nvSpPr>
        <dsp:cNvPr id="0" name=""/>
        <dsp:cNvSpPr/>
      </dsp:nvSpPr>
      <dsp:spPr>
        <a:xfrm>
          <a:off x="995079" y="169184"/>
          <a:ext cx="902858" cy="622069"/>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E024A8-7662-4C04-8659-060F8FE45B64}">
      <dsp:nvSpPr>
        <dsp:cNvPr id="0" name=""/>
        <dsp:cNvSpPr/>
      </dsp:nvSpPr>
      <dsp:spPr>
        <a:xfrm>
          <a:off x="995079" y="7912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Siberian Crane</a:t>
          </a:r>
          <a:endParaRPr lang="en-GB" sz="1100" kern="1200" dirty="0"/>
        </a:p>
      </dsp:txBody>
      <dsp:txXfrm>
        <a:off x="995079" y="791254"/>
        <a:ext cx="902858" cy="334960"/>
      </dsp:txXfrm>
    </dsp:sp>
    <dsp:sp modelId="{E86866C5-0A87-45E7-80B8-7E478B276717}">
      <dsp:nvSpPr>
        <dsp:cNvPr id="0" name=""/>
        <dsp:cNvSpPr/>
      </dsp:nvSpPr>
      <dsp:spPr>
        <a:xfrm>
          <a:off x="1988261" y="169184"/>
          <a:ext cx="902858" cy="622069"/>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7793E9-ECF4-4620-93E2-82BD2DEB44B1}">
      <dsp:nvSpPr>
        <dsp:cNvPr id="0" name=""/>
        <dsp:cNvSpPr/>
      </dsp:nvSpPr>
      <dsp:spPr>
        <a:xfrm>
          <a:off x="1988261" y="7912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Slender-billed Curlew</a:t>
          </a:r>
          <a:endParaRPr lang="en-GB" sz="1100" kern="1200" dirty="0"/>
        </a:p>
      </dsp:txBody>
      <dsp:txXfrm>
        <a:off x="1988261" y="791254"/>
        <a:ext cx="902858" cy="334960"/>
      </dsp:txXfrm>
    </dsp:sp>
    <dsp:sp modelId="{C2B5475F-FD05-4C52-8996-62E992F8CE5B}">
      <dsp:nvSpPr>
        <dsp:cNvPr id="0" name=""/>
        <dsp:cNvSpPr/>
      </dsp:nvSpPr>
      <dsp:spPr>
        <a:xfrm>
          <a:off x="2981444" y="169184"/>
          <a:ext cx="902858" cy="622069"/>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24E911-DCFF-4A6D-B058-982FD3637094}">
      <dsp:nvSpPr>
        <dsp:cNvPr id="0" name=""/>
        <dsp:cNvSpPr/>
      </dsp:nvSpPr>
      <dsp:spPr>
        <a:xfrm>
          <a:off x="2981444" y="791254"/>
          <a:ext cx="902858" cy="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US" sz="1000" kern="1200" dirty="0" smtClean="0"/>
            <a:t>West African Aquatic Mammals</a:t>
          </a:r>
          <a:endParaRPr lang="en-GB" sz="1000" kern="1200" dirty="0"/>
        </a:p>
      </dsp:txBody>
      <dsp:txXfrm>
        <a:off x="2981444" y="791254"/>
        <a:ext cx="902858" cy="33496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43C4C0B-ADF3-4AA6-9458-F7E0C6D2D020}">
      <dsp:nvSpPr>
        <dsp:cNvPr id="0" name=""/>
        <dsp:cNvSpPr/>
      </dsp:nvSpPr>
      <dsp:spPr>
        <a:xfrm>
          <a:off x="1934" y="152400"/>
          <a:ext cx="920561" cy="634266"/>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7D0397-DDBB-44F9-9B28-95D35EFA3AB2}">
      <dsp:nvSpPr>
        <dsp:cNvPr id="0" name=""/>
        <dsp:cNvSpPr/>
      </dsp:nvSpPr>
      <dsp:spPr>
        <a:xfrm>
          <a:off x="1934" y="794069"/>
          <a:ext cx="920561" cy="341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West African Elephants</a:t>
          </a:r>
          <a:endParaRPr lang="en-GB" sz="1050" kern="1200" dirty="0"/>
        </a:p>
      </dsp:txBody>
      <dsp:txXfrm>
        <a:off x="1934" y="794069"/>
        <a:ext cx="920561" cy="341528"/>
      </dsp:txXfrm>
    </dsp:sp>
    <dsp:sp modelId="{F3330A98-6EC8-4DFB-9AD3-62410A977A4B}">
      <dsp:nvSpPr>
        <dsp:cNvPr id="0" name=""/>
        <dsp:cNvSpPr/>
      </dsp:nvSpPr>
      <dsp:spPr>
        <a:xfrm>
          <a:off x="1014590" y="159802"/>
          <a:ext cx="920561" cy="634266"/>
        </a:xfrm>
        <a:prstGeom prst="roundRect">
          <a:avLst/>
        </a:prstGeom>
        <a:blipFill rotWithShape="0">
          <a:blip xmlns:r="http://schemas.openxmlformats.org/officeDocument/2006/relationships" r:embed="rId2"/>
          <a:stretch>
            <a:fillRect/>
          </a:stretch>
        </a:blipFill>
        <a:ln w="25400" cap="flat" cmpd="sng" algn="ctr">
          <a:solidFill>
            <a:srgbClr val="C00000">
              <a:alpha val="87000"/>
            </a:srgbClr>
          </a:solidFill>
          <a:prstDash val="solid"/>
        </a:ln>
        <a:effectLst/>
      </dsp:spPr>
      <dsp:style>
        <a:lnRef idx="2">
          <a:scrgbClr r="0" g="0" b="0"/>
        </a:lnRef>
        <a:fillRef idx="1">
          <a:scrgbClr r="0" g="0" b="0"/>
        </a:fillRef>
        <a:effectRef idx="0">
          <a:scrgbClr r="0" g="0" b="0"/>
        </a:effectRef>
        <a:fontRef idx="minor">
          <a:schemeClr val="lt1"/>
        </a:fontRef>
      </dsp:style>
    </dsp:sp>
    <dsp:sp modelId="{D752FCD1-8FFC-464A-8485-F4EB314C50C3}">
      <dsp:nvSpPr>
        <dsp:cNvPr id="0" name=""/>
        <dsp:cNvSpPr/>
      </dsp:nvSpPr>
      <dsp:spPr>
        <a:xfrm>
          <a:off x="1014590" y="794069"/>
          <a:ext cx="920561" cy="341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n-US" sz="1050" kern="1200" dirty="0" smtClean="0"/>
            <a:t>Grassland Birds of South America</a:t>
          </a:r>
          <a:endParaRPr lang="en-GB" sz="1050" kern="1200" dirty="0"/>
        </a:p>
      </dsp:txBody>
      <dsp:txXfrm>
        <a:off x="1014590" y="794069"/>
        <a:ext cx="920561" cy="341528"/>
      </dsp:txXfrm>
    </dsp:sp>
    <dsp:sp modelId="{3A305265-B555-4A32-8FD7-14D07A0E9E79}">
      <dsp:nvSpPr>
        <dsp:cNvPr id="0" name=""/>
        <dsp:cNvSpPr/>
      </dsp:nvSpPr>
      <dsp:spPr>
        <a:xfrm>
          <a:off x="2027247" y="159802"/>
          <a:ext cx="920561" cy="634266"/>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F53712-0140-4052-8F43-E28245581AEC}">
      <dsp:nvSpPr>
        <dsp:cNvPr id="0" name=""/>
        <dsp:cNvSpPr/>
      </dsp:nvSpPr>
      <dsp:spPr>
        <a:xfrm>
          <a:off x="2027247" y="794069"/>
          <a:ext cx="920561" cy="341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GB" sz="1000" b="0" kern="1200" dirty="0" smtClean="0">
              <a:solidFill>
                <a:schemeClr val="tx1"/>
              </a:solidFill>
            </a:rPr>
            <a:t>Central Asian Flyways A.P..</a:t>
          </a:r>
          <a:endParaRPr lang="en-GB" sz="1000" b="0" kern="1200" dirty="0"/>
        </a:p>
      </dsp:txBody>
      <dsp:txXfrm>
        <a:off x="2027247" y="794069"/>
        <a:ext cx="920561" cy="341528"/>
      </dsp:txXfrm>
    </dsp:sp>
    <dsp:sp modelId="{CB8F8D05-D411-4441-8C4B-9BA10C2053EB}">
      <dsp:nvSpPr>
        <dsp:cNvPr id="0" name=""/>
        <dsp:cNvSpPr/>
      </dsp:nvSpPr>
      <dsp:spPr>
        <a:xfrm>
          <a:off x="3039903" y="159802"/>
          <a:ext cx="920561" cy="634266"/>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EBB97C-7168-4EF9-B181-97142A304598}">
      <dsp:nvSpPr>
        <dsp:cNvPr id="0" name=""/>
        <dsp:cNvSpPr/>
      </dsp:nvSpPr>
      <dsp:spPr>
        <a:xfrm>
          <a:off x="3039903" y="794069"/>
          <a:ext cx="920561" cy="341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lvl="0" algn="ctr" defTabSz="444500">
            <a:lnSpc>
              <a:spcPct val="90000"/>
            </a:lnSpc>
            <a:spcBef>
              <a:spcPct val="0"/>
            </a:spcBef>
            <a:spcAft>
              <a:spcPct val="35000"/>
            </a:spcAft>
          </a:pPr>
          <a:r>
            <a:rPr lang="en-GB" sz="1000" b="0" kern="1200" dirty="0" smtClean="0">
              <a:solidFill>
                <a:schemeClr val="tx1"/>
              </a:solidFill>
            </a:rPr>
            <a:t>C. Eurasian Aridland Mammals AP</a:t>
          </a:r>
          <a:endParaRPr lang="en-GB" sz="1000" b="0" kern="1200" dirty="0"/>
        </a:p>
      </dsp:txBody>
      <dsp:txXfrm>
        <a:off x="3039903" y="794069"/>
        <a:ext cx="920561" cy="341528"/>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2">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3">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4">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5">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6">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7">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3025775" cy="465138"/>
          </a:xfrm>
          <a:prstGeom prst="rect">
            <a:avLst/>
          </a:prstGeom>
          <a:noFill/>
          <a:ln w="9525">
            <a:noFill/>
            <a:miter lim="800000"/>
            <a:headEnd/>
            <a:tailEnd/>
          </a:ln>
          <a:effectLst/>
        </p:spPr>
        <p:txBody>
          <a:bodyPr vert="horz" wrap="square" lIns="92142" tIns="46071" rIns="92142" bIns="46071" numCol="1" anchor="t" anchorCtr="0" compatLnSpc="1">
            <a:prstTxWarp prst="textNoShape">
              <a:avLst/>
            </a:prstTxWarp>
          </a:bodyPr>
          <a:lstStyle>
            <a:lvl1pPr>
              <a:defRPr sz="1200" dirty="0">
                <a:solidFill>
                  <a:schemeClr val="tx1"/>
                </a:solidFill>
                <a:cs typeface="+mn-cs"/>
              </a:defRPr>
            </a:lvl1pPr>
          </a:lstStyle>
          <a:p>
            <a:pPr>
              <a:defRPr/>
            </a:pPr>
            <a:endParaRPr lang="en-US"/>
          </a:p>
        </p:txBody>
      </p:sp>
      <p:sp>
        <p:nvSpPr>
          <p:cNvPr id="235523" name="Rectangle 3"/>
          <p:cNvSpPr>
            <a:spLocks noGrp="1" noChangeArrowheads="1"/>
          </p:cNvSpPr>
          <p:nvPr>
            <p:ph type="dt" sz="quarter" idx="1"/>
          </p:nvPr>
        </p:nvSpPr>
        <p:spPr bwMode="auto">
          <a:xfrm>
            <a:off x="3957638" y="0"/>
            <a:ext cx="3025775" cy="465138"/>
          </a:xfrm>
          <a:prstGeom prst="rect">
            <a:avLst/>
          </a:prstGeom>
          <a:noFill/>
          <a:ln w="9525">
            <a:noFill/>
            <a:miter lim="800000"/>
            <a:headEnd/>
            <a:tailEnd/>
          </a:ln>
          <a:effectLst/>
        </p:spPr>
        <p:txBody>
          <a:bodyPr vert="horz" wrap="square" lIns="92142" tIns="46071" rIns="92142" bIns="46071" numCol="1" anchor="t" anchorCtr="0" compatLnSpc="1">
            <a:prstTxWarp prst="textNoShape">
              <a:avLst/>
            </a:prstTxWarp>
          </a:bodyPr>
          <a:lstStyle>
            <a:lvl1pPr algn="r">
              <a:defRPr sz="1200" dirty="0">
                <a:solidFill>
                  <a:schemeClr val="tx1"/>
                </a:solidFill>
                <a:cs typeface="+mn-cs"/>
              </a:defRPr>
            </a:lvl1pPr>
          </a:lstStyle>
          <a:p>
            <a:pPr>
              <a:defRPr/>
            </a:pPr>
            <a:endParaRPr lang="en-US"/>
          </a:p>
        </p:txBody>
      </p:sp>
      <p:sp>
        <p:nvSpPr>
          <p:cNvPr id="235524" name="Rectangle 4"/>
          <p:cNvSpPr>
            <a:spLocks noGrp="1" noChangeArrowheads="1"/>
          </p:cNvSpPr>
          <p:nvPr>
            <p:ph type="ftr" sz="quarter" idx="2"/>
          </p:nvPr>
        </p:nvSpPr>
        <p:spPr bwMode="auto">
          <a:xfrm>
            <a:off x="0" y="8816975"/>
            <a:ext cx="3025775" cy="465138"/>
          </a:xfrm>
          <a:prstGeom prst="rect">
            <a:avLst/>
          </a:prstGeom>
          <a:noFill/>
          <a:ln w="9525">
            <a:noFill/>
            <a:miter lim="800000"/>
            <a:headEnd/>
            <a:tailEnd/>
          </a:ln>
          <a:effectLst/>
        </p:spPr>
        <p:txBody>
          <a:bodyPr vert="horz" wrap="square" lIns="92142" tIns="46071" rIns="92142" bIns="46071" numCol="1" anchor="b" anchorCtr="0" compatLnSpc="1">
            <a:prstTxWarp prst="textNoShape">
              <a:avLst/>
            </a:prstTxWarp>
          </a:bodyPr>
          <a:lstStyle>
            <a:lvl1pPr>
              <a:defRPr sz="1200" dirty="0">
                <a:solidFill>
                  <a:schemeClr val="tx1"/>
                </a:solidFill>
                <a:cs typeface="+mn-cs"/>
              </a:defRPr>
            </a:lvl1pPr>
          </a:lstStyle>
          <a:p>
            <a:pPr>
              <a:defRPr/>
            </a:pPr>
            <a:endParaRPr lang="en-US"/>
          </a:p>
        </p:txBody>
      </p:sp>
      <p:sp>
        <p:nvSpPr>
          <p:cNvPr id="235525" name="Rectangle 5"/>
          <p:cNvSpPr>
            <a:spLocks noGrp="1" noChangeArrowheads="1"/>
          </p:cNvSpPr>
          <p:nvPr>
            <p:ph type="sldNum" sz="quarter" idx="3"/>
          </p:nvPr>
        </p:nvSpPr>
        <p:spPr bwMode="auto">
          <a:xfrm>
            <a:off x="3957638" y="8816975"/>
            <a:ext cx="3025775" cy="465138"/>
          </a:xfrm>
          <a:prstGeom prst="rect">
            <a:avLst/>
          </a:prstGeom>
          <a:noFill/>
          <a:ln w="9525">
            <a:noFill/>
            <a:miter lim="800000"/>
            <a:headEnd/>
            <a:tailEnd/>
          </a:ln>
          <a:effectLst/>
        </p:spPr>
        <p:txBody>
          <a:bodyPr vert="horz" wrap="square" lIns="92142" tIns="46071" rIns="92142" bIns="46071" numCol="1" anchor="b" anchorCtr="0" compatLnSpc="1">
            <a:prstTxWarp prst="textNoShape">
              <a:avLst/>
            </a:prstTxWarp>
          </a:bodyPr>
          <a:lstStyle>
            <a:lvl1pPr algn="r">
              <a:defRPr sz="1200">
                <a:solidFill>
                  <a:schemeClr val="tx1"/>
                </a:solidFill>
                <a:cs typeface="+mn-cs"/>
              </a:defRPr>
            </a:lvl1pPr>
          </a:lstStyle>
          <a:p>
            <a:pPr>
              <a:defRPr/>
            </a:pPr>
            <a:fld id="{6F4C53A8-E696-4702-BCE1-07B3A5E117DF}" type="slidenum">
              <a:rPr lang="en-US"/>
              <a:pPr>
                <a:defRPr/>
              </a:pPr>
              <a:t>‹#›</a:t>
            </a:fld>
            <a:endParaRPr lang="en-US" dirty="0"/>
          </a:p>
        </p:txBody>
      </p:sp>
    </p:spTree>
    <p:extLst>
      <p:ext uri="{BB962C8B-B14F-4D97-AF65-F5344CB8AC3E}">
        <p14:creationId xmlns="" xmlns:p14="http://schemas.microsoft.com/office/powerpoint/2010/main" val="4173978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25775" cy="465138"/>
          </a:xfrm>
          <a:prstGeom prst="rect">
            <a:avLst/>
          </a:prstGeom>
          <a:noFill/>
          <a:ln w="9525">
            <a:noFill/>
            <a:miter lim="800000"/>
            <a:headEnd/>
            <a:tailEnd/>
          </a:ln>
          <a:effectLst/>
        </p:spPr>
        <p:txBody>
          <a:bodyPr vert="horz" wrap="square" lIns="92142" tIns="46071" rIns="92142" bIns="46071" numCol="1" anchor="t" anchorCtr="0" compatLnSpc="1">
            <a:prstTxWarp prst="textNoShape">
              <a:avLst/>
            </a:prstTxWarp>
          </a:bodyPr>
          <a:lstStyle>
            <a:lvl1pPr>
              <a:defRPr sz="1200" dirty="0">
                <a:solidFill>
                  <a:schemeClr val="tx1"/>
                </a:solidFill>
                <a:cs typeface="+mn-cs"/>
              </a:defRPr>
            </a:lvl1pPr>
          </a:lstStyle>
          <a:p>
            <a:pPr>
              <a:defRPr/>
            </a:pPr>
            <a:endParaRPr lang="en-US"/>
          </a:p>
        </p:txBody>
      </p:sp>
      <p:sp>
        <p:nvSpPr>
          <p:cNvPr id="4099" name="Rectangle 3"/>
          <p:cNvSpPr>
            <a:spLocks noGrp="1" noChangeArrowheads="1"/>
          </p:cNvSpPr>
          <p:nvPr>
            <p:ph type="dt" idx="1"/>
          </p:nvPr>
        </p:nvSpPr>
        <p:spPr bwMode="auto">
          <a:xfrm>
            <a:off x="3957638" y="0"/>
            <a:ext cx="3025775" cy="465138"/>
          </a:xfrm>
          <a:prstGeom prst="rect">
            <a:avLst/>
          </a:prstGeom>
          <a:noFill/>
          <a:ln w="9525">
            <a:noFill/>
            <a:miter lim="800000"/>
            <a:headEnd/>
            <a:tailEnd/>
          </a:ln>
          <a:effectLst/>
        </p:spPr>
        <p:txBody>
          <a:bodyPr vert="horz" wrap="square" lIns="92142" tIns="46071" rIns="92142" bIns="46071" numCol="1" anchor="t" anchorCtr="0" compatLnSpc="1">
            <a:prstTxWarp prst="textNoShape">
              <a:avLst/>
            </a:prstTxWarp>
          </a:bodyPr>
          <a:lstStyle>
            <a:lvl1pPr algn="r">
              <a:defRPr sz="1200" dirty="0">
                <a:solidFill>
                  <a:schemeClr val="tx1"/>
                </a:solidFill>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73163" y="695325"/>
            <a:ext cx="4638675" cy="34798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98500" y="4410075"/>
            <a:ext cx="5588000" cy="4176713"/>
          </a:xfrm>
          <a:prstGeom prst="rect">
            <a:avLst/>
          </a:prstGeom>
          <a:noFill/>
          <a:ln w="9525">
            <a:noFill/>
            <a:miter lim="800000"/>
            <a:headEnd/>
            <a:tailEnd/>
          </a:ln>
          <a:effectLst/>
        </p:spPr>
        <p:txBody>
          <a:bodyPr vert="horz" wrap="square" lIns="92142" tIns="46071" rIns="92142" bIns="4607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16975"/>
            <a:ext cx="3025775" cy="465138"/>
          </a:xfrm>
          <a:prstGeom prst="rect">
            <a:avLst/>
          </a:prstGeom>
          <a:noFill/>
          <a:ln w="9525">
            <a:noFill/>
            <a:miter lim="800000"/>
            <a:headEnd/>
            <a:tailEnd/>
          </a:ln>
          <a:effectLst/>
        </p:spPr>
        <p:txBody>
          <a:bodyPr vert="horz" wrap="square" lIns="92142" tIns="46071" rIns="92142" bIns="46071" numCol="1" anchor="b" anchorCtr="0" compatLnSpc="1">
            <a:prstTxWarp prst="textNoShape">
              <a:avLst/>
            </a:prstTxWarp>
          </a:bodyPr>
          <a:lstStyle>
            <a:lvl1pPr>
              <a:defRPr sz="1200" dirty="0">
                <a:solidFill>
                  <a:schemeClr val="tx1"/>
                </a:solidFill>
                <a:cs typeface="+mn-cs"/>
              </a:defRPr>
            </a:lvl1pPr>
          </a:lstStyle>
          <a:p>
            <a:pPr>
              <a:defRPr/>
            </a:pPr>
            <a:endParaRPr lang="en-US"/>
          </a:p>
        </p:txBody>
      </p:sp>
      <p:sp>
        <p:nvSpPr>
          <p:cNvPr id="4103" name="Rectangle 7"/>
          <p:cNvSpPr>
            <a:spLocks noGrp="1" noChangeArrowheads="1"/>
          </p:cNvSpPr>
          <p:nvPr>
            <p:ph type="sldNum" sz="quarter" idx="5"/>
          </p:nvPr>
        </p:nvSpPr>
        <p:spPr bwMode="auto">
          <a:xfrm>
            <a:off x="3957638" y="8816975"/>
            <a:ext cx="3025775" cy="465138"/>
          </a:xfrm>
          <a:prstGeom prst="rect">
            <a:avLst/>
          </a:prstGeom>
          <a:noFill/>
          <a:ln w="9525">
            <a:noFill/>
            <a:miter lim="800000"/>
            <a:headEnd/>
            <a:tailEnd/>
          </a:ln>
          <a:effectLst/>
        </p:spPr>
        <p:txBody>
          <a:bodyPr vert="horz" wrap="square" lIns="92142" tIns="46071" rIns="92142" bIns="46071" numCol="1" anchor="b" anchorCtr="0" compatLnSpc="1">
            <a:prstTxWarp prst="textNoShape">
              <a:avLst/>
            </a:prstTxWarp>
          </a:bodyPr>
          <a:lstStyle>
            <a:lvl1pPr algn="r">
              <a:defRPr sz="1200">
                <a:solidFill>
                  <a:schemeClr val="tx1"/>
                </a:solidFill>
                <a:cs typeface="+mn-cs"/>
              </a:defRPr>
            </a:lvl1pPr>
          </a:lstStyle>
          <a:p>
            <a:pPr>
              <a:defRPr/>
            </a:pPr>
            <a:fld id="{B1D8F33F-AB3A-4F1F-8F4E-6BA258E324B3}" type="slidenum">
              <a:rPr lang="en-US"/>
              <a:pPr>
                <a:defRPr/>
              </a:pPr>
              <a:t>‹#›</a:t>
            </a:fld>
            <a:endParaRPr lang="en-US" dirty="0"/>
          </a:p>
        </p:txBody>
      </p:sp>
    </p:spTree>
    <p:extLst>
      <p:ext uri="{BB962C8B-B14F-4D97-AF65-F5344CB8AC3E}">
        <p14:creationId xmlns="" xmlns:p14="http://schemas.microsoft.com/office/powerpoint/2010/main" val="1180974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rgbClr val="000066"/>
                </a:solidFill>
                <a:latin typeface="Arial" charset="0"/>
              </a:defRPr>
            </a:lvl1pPr>
            <a:lvl2pPr marL="742950" indent="-285750" eaLnBrk="0" hangingPunct="0">
              <a:defRPr sz="1600">
                <a:solidFill>
                  <a:srgbClr val="000066"/>
                </a:solidFill>
                <a:latin typeface="Arial" charset="0"/>
              </a:defRPr>
            </a:lvl2pPr>
            <a:lvl3pPr marL="1143000" indent="-228600" eaLnBrk="0" hangingPunct="0">
              <a:defRPr sz="1600">
                <a:solidFill>
                  <a:srgbClr val="000066"/>
                </a:solidFill>
                <a:latin typeface="Arial" charset="0"/>
              </a:defRPr>
            </a:lvl3pPr>
            <a:lvl4pPr marL="1600200" indent="-228600" eaLnBrk="0" hangingPunct="0">
              <a:defRPr sz="1600">
                <a:solidFill>
                  <a:srgbClr val="000066"/>
                </a:solidFill>
                <a:latin typeface="Arial" charset="0"/>
              </a:defRPr>
            </a:lvl4pPr>
            <a:lvl5pPr marL="2057400" indent="-228600" eaLnBrk="0" hangingPunct="0">
              <a:defRPr sz="1600">
                <a:solidFill>
                  <a:srgbClr val="000066"/>
                </a:solidFill>
                <a:latin typeface="Arial" charset="0"/>
              </a:defRPr>
            </a:lvl5pPr>
            <a:lvl6pPr marL="2514600" indent="-228600" eaLnBrk="0" fontAlgn="base" hangingPunct="0">
              <a:spcBef>
                <a:spcPct val="0"/>
              </a:spcBef>
              <a:spcAft>
                <a:spcPct val="0"/>
              </a:spcAft>
              <a:defRPr sz="1600">
                <a:solidFill>
                  <a:srgbClr val="000066"/>
                </a:solidFill>
                <a:latin typeface="Arial" charset="0"/>
              </a:defRPr>
            </a:lvl6pPr>
            <a:lvl7pPr marL="2971800" indent="-228600" eaLnBrk="0" fontAlgn="base" hangingPunct="0">
              <a:spcBef>
                <a:spcPct val="0"/>
              </a:spcBef>
              <a:spcAft>
                <a:spcPct val="0"/>
              </a:spcAft>
              <a:defRPr sz="1600">
                <a:solidFill>
                  <a:srgbClr val="000066"/>
                </a:solidFill>
                <a:latin typeface="Arial" charset="0"/>
              </a:defRPr>
            </a:lvl7pPr>
            <a:lvl8pPr marL="3429000" indent="-228600" eaLnBrk="0" fontAlgn="base" hangingPunct="0">
              <a:spcBef>
                <a:spcPct val="0"/>
              </a:spcBef>
              <a:spcAft>
                <a:spcPct val="0"/>
              </a:spcAft>
              <a:defRPr sz="1600">
                <a:solidFill>
                  <a:srgbClr val="000066"/>
                </a:solidFill>
                <a:latin typeface="Arial" charset="0"/>
              </a:defRPr>
            </a:lvl8pPr>
            <a:lvl9pPr marL="3886200" indent="-228600" eaLnBrk="0" fontAlgn="base" hangingPunct="0">
              <a:spcBef>
                <a:spcPct val="0"/>
              </a:spcBef>
              <a:spcAft>
                <a:spcPct val="0"/>
              </a:spcAft>
              <a:defRPr sz="1600">
                <a:solidFill>
                  <a:srgbClr val="000066"/>
                </a:solidFill>
                <a:latin typeface="Arial" charset="0"/>
              </a:defRPr>
            </a:lvl9pPr>
          </a:lstStyle>
          <a:p>
            <a:pPr eaLnBrk="1" hangingPunct="1"/>
            <a:fld id="{BA56B9AB-727B-45C2-ACBE-4F694D68A57E}" type="slidenum">
              <a:rPr lang="en-US" sz="1200" smtClean="0">
                <a:solidFill>
                  <a:schemeClr val="tx1"/>
                </a:solidFill>
              </a:rPr>
              <a:pPr eaLnBrk="1" hangingPunct="1"/>
              <a:t>1</a:t>
            </a:fld>
            <a:endParaRPr lang="en-US" sz="1200" smtClean="0">
              <a:solidFill>
                <a:schemeClr val="tx1"/>
              </a:solidFill>
            </a:endParaRPr>
          </a:p>
        </p:txBody>
      </p:sp>
      <p:sp>
        <p:nvSpPr>
          <p:cNvPr id="34819" name="Rectangle 2"/>
          <p:cNvSpPr>
            <a:spLocks noGrp="1" noRot="1" noChangeAspect="1" noChangeArrowheads="1" noTextEdit="1"/>
          </p:cNvSpPr>
          <p:nvPr>
            <p:ph type="sldImg"/>
          </p:nvPr>
        </p:nvSpPr>
        <p:spPr>
          <a:xfrm>
            <a:off x="1174750" y="695325"/>
            <a:ext cx="4637088" cy="3478213"/>
          </a:xfrm>
          <a:ln/>
        </p:spPr>
      </p:sp>
      <p:sp>
        <p:nvSpPr>
          <p:cNvPr id="34820" name="Rectangle 3"/>
          <p:cNvSpPr>
            <a:spLocks noGrp="1" noChangeArrowheads="1"/>
          </p:cNvSpPr>
          <p:nvPr>
            <p:ph type="body" idx="1"/>
          </p:nvPr>
        </p:nvSpPr>
        <p:spPr>
          <a:xfrm>
            <a:off x="931863" y="4413250"/>
            <a:ext cx="5121275" cy="41735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892" tIns="46947" rIns="93892" bIns="46947"/>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81100" y="715963"/>
            <a:ext cx="4660900" cy="3495675"/>
          </a:xfrm>
          <a:solidFill>
            <a:srgbClr val="FFFFFF"/>
          </a:solidFill>
          <a:ln w="12700" cap="flat"/>
        </p:spPr>
      </p:sp>
      <p:sp>
        <p:nvSpPr>
          <p:cNvPr id="30723" name="Rectangle 3"/>
          <p:cNvSpPr>
            <a:spLocks noGrp="1" noChangeArrowheads="1"/>
          </p:cNvSpPr>
          <p:nvPr>
            <p:ph type="body" idx="1"/>
          </p:nvPr>
        </p:nvSpPr>
        <p:spPr>
          <a:xfrm>
            <a:off x="947402" y="4425415"/>
            <a:ext cx="5129609" cy="4142973"/>
          </a:xfrm>
          <a:noFill/>
          <a:ln/>
        </p:spPr>
        <p:txBody>
          <a:bodyPr lIns="88549" tIns="44275" rIns="88549" bIns="44275"/>
          <a:lstStyle/>
          <a:p>
            <a:r>
              <a:rPr lang="en-GB" altLang="en-US" smtClean="0"/>
              <a:t>Globally policy instruments such as the CMS, Ramsar Convention and CBD make important contributions to international policy frameworks that support the protection of waterbirds. Good policy is essential to provide frameworks for action in support of biodiversity at different scales, and legally binding policies can be powerful and effective. The North American Waterfowl Management Plan has generated billions of dollars for waterbird and wetland conservation and resulted in the protection of over 120,000 square km of wetlands, benefitting birds and people.  In Europe, the Bern Convention and European Union’ s Birds Directive provide a strong basis for conservation, the latter requires member states to designate protected areas and protect threatened species. The effectiveness of these instruments is one of the principal reasons why waterbirds in North America and Europe enjoy a more favourable conservation status than anywhere else in the world. </a:t>
            </a:r>
          </a:p>
          <a:p>
            <a:r>
              <a:rPr lang="en-GB" altLang="en-US" smtClean="0"/>
              <a:t>The flyway approach is now well-established in the region covered by AEWA. A very effective project under AEWA, part-funded by the UNEP and GEF was the Wings Over Wetlands (WOW) Project. One major output was the Flyway Training Kit, designed for use particularly in Africa, the Middle East and Central Asia and available in a selection of languages. </a:t>
            </a:r>
          </a:p>
          <a:p>
            <a:r>
              <a:rPr lang="en-GB" altLang="en-US" smtClean="0"/>
              <a:t>There are many non-statutory instruments as well, and in the Asia-Pacific region, the Partnership for the East Asian-Australasian Flyway provides countries and other partners a mechanism for flyway cooperation in the face of big challenges in a region occupied by about half of the world’ s human population which is undergoing unprecedented (and many would say, unsustainable) economic development.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789440-9BFB-446A-A543-2AC6BAD25B38}" type="slidenum">
              <a:rPr lang="en-US"/>
              <a:pPr>
                <a:defRPr/>
              </a:pPr>
              <a:t>‹#›</a:t>
            </a:fld>
            <a:endParaRPr lang="en-US" dirty="0"/>
          </a:p>
        </p:txBody>
      </p:sp>
    </p:spTree>
    <p:extLst>
      <p:ext uri="{BB962C8B-B14F-4D97-AF65-F5344CB8AC3E}">
        <p14:creationId xmlns="" xmlns:p14="http://schemas.microsoft.com/office/powerpoint/2010/main" val="170348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BD538C-A9FC-4AC4-A0ED-1437FC2E3DAD}" type="slidenum">
              <a:rPr lang="en-US"/>
              <a:pPr>
                <a:defRPr/>
              </a:pPr>
              <a:t>‹#›</a:t>
            </a:fld>
            <a:endParaRPr lang="en-US" dirty="0"/>
          </a:p>
        </p:txBody>
      </p:sp>
    </p:spTree>
    <p:extLst>
      <p:ext uri="{BB962C8B-B14F-4D97-AF65-F5344CB8AC3E}">
        <p14:creationId xmlns="" xmlns:p14="http://schemas.microsoft.com/office/powerpoint/2010/main" val="56527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70C2B-3876-4FE6-AC50-E4EB2A583503}" type="slidenum">
              <a:rPr lang="en-US"/>
              <a:pPr>
                <a:defRPr/>
              </a:pPr>
              <a:t>‹#›</a:t>
            </a:fld>
            <a:endParaRPr lang="en-US" dirty="0"/>
          </a:p>
        </p:txBody>
      </p:sp>
    </p:spTree>
    <p:extLst>
      <p:ext uri="{BB962C8B-B14F-4D97-AF65-F5344CB8AC3E}">
        <p14:creationId xmlns="" xmlns:p14="http://schemas.microsoft.com/office/powerpoint/2010/main" val="203456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GB" sz="3200" b="1" dirty="0">
                <a:solidFill>
                  <a:schemeClr val="accent2"/>
                </a:solidFill>
                <a:latin typeface="+mj-lt"/>
                <a:ea typeface="+mj-ea"/>
                <a:cs typeface="+mj-cs"/>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E8E64-7AEB-4ECD-ACC1-B2F024454502}" type="slidenum">
              <a:rPr lang="en-US"/>
              <a:pPr>
                <a:defRPr/>
              </a:pPr>
              <a:t>‹#›</a:t>
            </a:fld>
            <a:endParaRPr lang="en-US" dirty="0"/>
          </a:p>
        </p:txBody>
      </p:sp>
    </p:spTree>
    <p:extLst>
      <p:ext uri="{BB962C8B-B14F-4D97-AF65-F5344CB8AC3E}">
        <p14:creationId xmlns="" xmlns:p14="http://schemas.microsoft.com/office/powerpoint/2010/main" val="333319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7FDA0-3CB8-4412-BAB5-D4B70B543A0F}" type="slidenum">
              <a:rPr lang="en-US"/>
              <a:pPr>
                <a:defRPr/>
              </a:pPr>
              <a:t>‹#›</a:t>
            </a:fld>
            <a:endParaRPr lang="en-US" dirty="0"/>
          </a:p>
        </p:txBody>
      </p:sp>
    </p:spTree>
    <p:extLst>
      <p:ext uri="{BB962C8B-B14F-4D97-AF65-F5344CB8AC3E}">
        <p14:creationId xmlns="" xmlns:p14="http://schemas.microsoft.com/office/powerpoint/2010/main" val="382376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44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7144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115865-4313-49BA-9BE8-4B794059419A}" type="slidenum">
              <a:rPr lang="en-US"/>
              <a:pPr>
                <a:defRPr/>
              </a:pPr>
              <a:t>‹#›</a:t>
            </a:fld>
            <a:endParaRPr lang="en-US" dirty="0"/>
          </a:p>
        </p:txBody>
      </p:sp>
    </p:spTree>
    <p:extLst>
      <p:ext uri="{BB962C8B-B14F-4D97-AF65-F5344CB8AC3E}">
        <p14:creationId xmlns="" xmlns:p14="http://schemas.microsoft.com/office/powerpoint/2010/main" val="342394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3225D4-FDF7-4F9A-9BDF-10F573B1319E}" type="slidenum">
              <a:rPr lang="en-US"/>
              <a:pPr>
                <a:defRPr/>
              </a:pPr>
              <a:t>‹#›</a:t>
            </a:fld>
            <a:endParaRPr lang="en-US" dirty="0"/>
          </a:p>
        </p:txBody>
      </p:sp>
    </p:spTree>
    <p:extLst>
      <p:ext uri="{BB962C8B-B14F-4D97-AF65-F5344CB8AC3E}">
        <p14:creationId xmlns="" xmlns:p14="http://schemas.microsoft.com/office/powerpoint/2010/main" val="328938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177250-FE0A-4674-9579-49187A60358A}" type="slidenum">
              <a:rPr lang="en-US"/>
              <a:pPr>
                <a:defRPr/>
              </a:pPr>
              <a:t>‹#›</a:t>
            </a:fld>
            <a:endParaRPr lang="en-US" dirty="0"/>
          </a:p>
        </p:txBody>
      </p:sp>
    </p:spTree>
    <p:extLst>
      <p:ext uri="{BB962C8B-B14F-4D97-AF65-F5344CB8AC3E}">
        <p14:creationId xmlns="" xmlns:p14="http://schemas.microsoft.com/office/powerpoint/2010/main" val="154411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B71396-3BDA-42B3-812A-2F46B3515DE5}" type="slidenum">
              <a:rPr lang="en-US"/>
              <a:pPr>
                <a:defRPr/>
              </a:pPr>
              <a:t>‹#›</a:t>
            </a:fld>
            <a:endParaRPr lang="en-US" dirty="0"/>
          </a:p>
        </p:txBody>
      </p:sp>
    </p:spTree>
    <p:extLst>
      <p:ext uri="{BB962C8B-B14F-4D97-AF65-F5344CB8AC3E}">
        <p14:creationId xmlns="" xmlns:p14="http://schemas.microsoft.com/office/powerpoint/2010/main" val="55479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97F082-1EA3-4D7A-BA2E-DB15F7441230}" type="slidenum">
              <a:rPr lang="en-US"/>
              <a:pPr>
                <a:defRPr/>
              </a:pPr>
              <a:t>‹#›</a:t>
            </a:fld>
            <a:endParaRPr lang="en-US" dirty="0"/>
          </a:p>
        </p:txBody>
      </p:sp>
    </p:spTree>
    <p:extLst>
      <p:ext uri="{BB962C8B-B14F-4D97-AF65-F5344CB8AC3E}">
        <p14:creationId xmlns="" xmlns:p14="http://schemas.microsoft.com/office/powerpoint/2010/main" val="67026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73D6E3-8A39-4FD3-9187-6739840B02B1}" type="slidenum">
              <a:rPr lang="en-US"/>
              <a:pPr>
                <a:defRPr/>
              </a:pPr>
              <a:t>‹#›</a:t>
            </a:fld>
            <a:endParaRPr lang="en-US" dirty="0"/>
          </a:p>
        </p:txBody>
      </p:sp>
    </p:spTree>
    <p:extLst>
      <p:ext uri="{BB962C8B-B14F-4D97-AF65-F5344CB8AC3E}">
        <p14:creationId xmlns="" xmlns:p14="http://schemas.microsoft.com/office/powerpoint/2010/main" val="288122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428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4306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6852" name="Rectangle 4"/>
          <p:cNvSpPr>
            <a:spLocks noGrp="1" noChangeArrowheads="1"/>
          </p:cNvSpPr>
          <p:nvPr>
            <p:ph type="dt" sz="half" idx="2"/>
          </p:nvPr>
        </p:nvSpPr>
        <p:spPr bwMode="auto">
          <a:xfrm>
            <a:off x="2362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solidFill>
                  <a:schemeClr val="tx1"/>
                </a:solidFill>
                <a:latin typeface="Times New Roman" pitchFamily="18" charset="0"/>
                <a:cs typeface="+mn-cs"/>
              </a:defRPr>
            </a:lvl1pPr>
          </a:lstStyle>
          <a:p>
            <a:pPr>
              <a:defRPr/>
            </a:pPr>
            <a:endParaRPr lang="en-US"/>
          </a:p>
        </p:txBody>
      </p:sp>
      <p:sp>
        <p:nvSpPr>
          <p:cNvPr id="206853" name="Rectangle 5"/>
          <p:cNvSpPr>
            <a:spLocks noGrp="1" noChangeArrowheads="1"/>
          </p:cNvSpPr>
          <p:nvPr>
            <p:ph type="ftr" sz="quarter" idx="3"/>
          </p:nvPr>
        </p:nvSpPr>
        <p:spPr bwMode="auto">
          <a:xfrm>
            <a:off x="4419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solidFill>
                  <a:schemeClr val="tx1"/>
                </a:solidFill>
                <a:latin typeface="Times New Roman" pitchFamily="18" charset="0"/>
                <a:cs typeface="+mn-cs"/>
              </a:defRPr>
            </a:lvl1pPr>
          </a:lstStyle>
          <a:p>
            <a:pPr>
              <a:defRPr/>
            </a:pPr>
            <a:endParaRPr lang="en-US"/>
          </a:p>
        </p:txBody>
      </p:sp>
      <p:sp>
        <p:nvSpPr>
          <p:cNvPr id="206854" name="Rectangle 6"/>
          <p:cNvSpPr>
            <a:spLocks noGrp="1" noChangeArrowheads="1"/>
          </p:cNvSpPr>
          <p:nvPr>
            <p:ph type="sldNum" sz="quarter" idx="4"/>
          </p:nvPr>
        </p:nvSpPr>
        <p:spPr bwMode="auto">
          <a:xfrm>
            <a:off x="7543800" y="6248400"/>
            <a:ext cx="914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cs typeface="+mn-cs"/>
              </a:defRPr>
            </a:lvl1pPr>
          </a:lstStyle>
          <a:p>
            <a:pPr>
              <a:defRPr/>
            </a:pPr>
            <a:fld id="{D5194458-BE75-468C-95F2-A580977BCBC7}" type="slidenum">
              <a:rPr lang="en-US"/>
              <a:pPr>
                <a:defRPr/>
              </a:pPr>
              <a:t>‹#›</a:t>
            </a:fld>
            <a:endParaRPr lang="en-US" dirty="0"/>
          </a:p>
        </p:txBody>
      </p:sp>
      <p:pic>
        <p:nvPicPr>
          <p:cNvPr id="1031" name="Picture 14" descr="UNEP_logo_black_PP"/>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52400" y="152400"/>
            <a:ext cx="609600"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5" descr="cms_logo_black_PP"/>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855663" y="152400"/>
            <a:ext cx="515937"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lang="en-US" sz="3200" b="1" dirty="0">
          <a:solidFill>
            <a:schemeClr val="accent2"/>
          </a:solidFill>
          <a:latin typeface="+mj-lt"/>
          <a:ea typeface="+mj-ea"/>
          <a:cs typeface="+mj-cs"/>
        </a:defRPr>
      </a:lvl1pPr>
      <a:lvl2pPr algn="ctr" rtl="0" fontAlgn="base">
        <a:spcBef>
          <a:spcPct val="0"/>
        </a:spcBef>
        <a:spcAft>
          <a:spcPct val="0"/>
        </a:spcAft>
        <a:defRPr sz="3200" b="1">
          <a:solidFill>
            <a:schemeClr val="accent2"/>
          </a:solidFill>
          <a:latin typeface="Arial" charset="0"/>
        </a:defRPr>
      </a:lvl2pPr>
      <a:lvl3pPr algn="ctr" rtl="0" fontAlgn="base">
        <a:spcBef>
          <a:spcPct val="0"/>
        </a:spcBef>
        <a:spcAft>
          <a:spcPct val="0"/>
        </a:spcAft>
        <a:defRPr sz="3200" b="1">
          <a:solidFill>
            <a:schemeClr val="accent2"/>
          </a:solidFill>
          <a:latin typeface="Arial" charset="0"/>
        </a:defRPr>
      </a:lvl3pPr>
      <a:lvl4pPr algn="ctr" rtl="0" fontAlgn="base">
        <a:spcBef>
          <a:spcPct val="0"/>
        </a:spcBef>
        <a:spcAft>
          <a:spcPct val="0"/>
        </a:spcAft>
        <a:defRPr sz="3200" b="1">
          <a:solidFill>
            <a:schemeClr val="accent2"/>
          </a:solidFill>
          <a:latin typeface="Arial" charset="0"/>
        </a:defRPr>
      </a:lvl4pPr>
      <a:lvl5pPr algn="ctr" rtl="0" fontAlgn="base">
        <a:spcBef>
          <a:spcPct val="0"/>
        </a:spcBef>
        <a:spcAft>
          <a:spcPct val="0"/>
        </a:spcAft>
        <a:defRPr sz="3200" b="1">
          <a:solidFill>
            <a:schemeClr val="accent2"/>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rgbClr val="000066"/>
          </a:solidFill>
          <a:latin typeface="+mn-lt"/>
        </a:defRPr>
      </a:lvl6pPr>
      <a:lvl7pPr marL="2971800" indent="-228600" algn="l" rtl="0" eaLnBrk="1" fontAlgn="base" hangingPunct="1">
        <a:spcBef>
          <a:spcPct val="20000"/>
        </a:spcBef>
        <a:spcAft>
          <a:spcPct val="0"/>
        </a:spcAft>
        <a:buChar char="»"/>
        <a:defRPr sz="2000">
          <a:solidFill>
            <a:srgbClr val="000066"/>
          </a:solidFill>
          <a:latin typeface="+mn-lt"/>
        </a:defRPr>
      </a:lvl7pPr>
      <a:lvl8pPr marL="3429000" indent="-228600" algn="l" rtl="0" eaLnBrk="1" fontAlgn="base" hangingPunct="1">
        <a:spcBef>
          <a:spcPct val="20000"/>
        </a:spcBef>
        <a:spcAft>
          <a:spcPct val="0"/>
        </a:spcAft>
        <a:buChar char="»"/>
        <a:defRPr sz="2000">
          <a:solidFill>
            <a:srgbClr val="000066"/>
          </a:solidFill>
          <a:latin typeface="+mn-lt"/>
        </a:defRPr>
      </a:lvl8pPr>
      <a:lvl9pPr marL="3886200" indent="-228600" algn="l" rtl="0" eaLnBrk="1" fontAlgn="base" hangingPunct="1">
        <a:spcBef>
          <a:spcPct val="20000"/>
        </a:spcBef>
        <a:spcAft>
          <a:spcPct val="0"/>
        </a:spcAft>
        <a:buChar char="»"/>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34" Type="http://schemas.openxmlformats.org/officeDocument/2006/relationships/diagramQuickStyle" Target="../diagrams/quickStyle7.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wmf"/><Relationship Id="rId12" Type="http://schemas.openxmlformats.org/officeDocument/2006/relationships/image" Target="../media/image54.jpeg"/><Relationship Id="rId2" Type="http://schemas.openxmlformats.org/officeDocument/2006/relationships/notesSlide" Target="../notesSlides/notesSlide3.xml"/><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wmf"/></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1" descr="CMS Logo Symbol only"/>
          <p:cNvPicPr>
            <a:picLocks noChangeAspect="1" noChangeArrowheads="1"/>
          </p:cNvPicPr>
          <p:nvPr/>
        </p:nvPicPr>
        <p:blipFill>
          <a:blip r:embed="rId3" cstate="print">
            <a:lum bright="70000" contrast="-80000"/>
            <a:extLst>
              <a:ext uri="{28A0092B-C50C-407E-A947-70E740481C1C}">
                <a14:useLocalDpi xmlns="" xmlns:a14="http://schemas.microsoft.com/office/drawing/2010/main" val="0"/>
              </a:ext>
            </a:extLst>
          </a:blip>
          <a:srcRect/>
          <a:stretch>
            <a:fillRect/>
          </a:stretch>
        </p:blipFill>
        <p:spPr bwMode="auto">
          <a:xfrm>
            <a:off x="2133600" y="304800"/>
            <a:ext cx="6294438"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12" descr="AndeanFlamingoOmarRocha_KW"/>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66800" y="4648200"/>
            <a:ext cx="8636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19" descr="Gorilla_P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4648200"/>
            <a:ext cx="863600"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22" descr="PA1258441 carreta carreta© Jonathan Bird - Still Pictures_P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66800" y="5257800"/>
            <a:ext cx="8636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4" name="Picture 23" descr="WhaleShark_alan_J_1_PP"/>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2400" y="5257800"/>
            <a:ext cx="863600"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5" name="Picture 24" descr="MonarchButterfly_PP"/>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52400" y="4038600"/>
            <a:ext cx="863600"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6" name="Picture 26" descr="NorthernRightWhale03_Leigh Ogden_PP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52400" y="5867400"/>
            <a:ext cx="1758950"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2209800" y="1371600"/>
            <a:ext cx="6553200" cy="218521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2800" b="1" dirty="0">
                <a:solidFill>
                  <a:schemeClr val="accent2"/>
                </a:solidFill>
              </a:rPr>
              <a:t/>
            </a:r>
            <a:br>
              <a:rPr lang="en-US" sz="2800" b="1" dirty="0">
                <a:solidFill>
                  <a:schemeClr val="accent2"/>
                </a:solidFill>
              </a:rPr>
            </a:br>
            <a:r>
              <a:rPr lang="en-US" sz="2800" b="1" dirty="0">
                <a:solidFill>
                  <a:schemeClr val="accent2"/>
                </a:solidFill>
              </a:rPr>
              <a:t>Convention on Migratory Species</a:t>
            </a:r>
            <a:r>
              <a:rPr lang="en-US" sz="3200" dirty="0">
                <a:solidFill>
                  <a:schemeClr val="accent2"/>
                </a:solidFill>
              </a:rPr>
              <a:t/>
            </a:r>
            <a:br>
              <a:rPr lang="en-US" sz="3200" dirty="0">
                <a:solidFill>
                  <a:schemeClr val="accent2"/>
                </a:solidFill>
              </a:rPr>
            </a:br>
            <a:r>
              <a:rPr lang="en-US" sz="3200" dirty="0" smtClean="0">
                <a:solidFill>
                  <a:schemeClr val="accent2"/>
                </a:solidFill>
              </a:rPr>
              <a:t>-</a:t>
            </a:r>
            <a:r>
              <a:rPr lang="en-US" sz="2400" dirty="0" smtClean="0">
                <a:solidFill>
                  <a:schemeClr val="accent2"/>
                </a:solidFill>
              </a:rPr>
              <a:t>Americas Flyways Workshop-</a:t>
            </a:r>
          </a:p>
          <a:p>
            <a:pPr algn="ctr">
              <a:defRPr/>
            </a:pPr>
            <a:endParaRPr lang="en-US" sz="2400" b="1" dirty="0" smtClean="0">
              <a:solidFill>
                <a:schemeClr val="accent2"/>
              </a:solidFill>
            </a:endParaRPr>
          </a:p>
          <a:p>
            <a:pPr algn="ctr">
              <a:defRPr/>
            </a:pPr>
            <a:r>
              <a:rPr lang="en-US" sz="2400" b="1" dirty="0" smtClean="0">
                <a:solidFill>
                  <a:schemeClr val="accent2"/>
                </a:solidFill>
              </a:rPr>
              <a:t>15 </a:t>
            </a:r>
            <a:r>
              <a:rPr lang="en-US" sz="2400" b="1" dirty="0" smtClean="0">
                <a:solidFill>
                  <a:schemeClr val="accent2"/>
                </a:solidFill>
              </a:rPr>
              <a:t>January 2014</a:t>
            </a:r>
            <a:endParaRPr lang="en-GB" sz="2800" b="1" dirty="0">
              <a:solidFill>
                <a:schemeClr val="accent2"/>
              </a:solidFill>
            </a:endParaRPr>
          </a:p>
        </p:txBody>
      </p:sp>
      <p:sp>
        <p:nvSpPr>
          <p:cNvPr id="2058" name="Rectangle 10"/>
          <p:cNvSpPr>
            <a:spLocks noChangeArrowheads="1"/>
          </p:cNvSpPr>
          <p:nvPr/>
        </p:nvSpPr>
        <p:spPr bwMode="auto">
          <a:xfrm>
            <a:off x="1785938" y="5786438"/>
            <a:ext cx="7215187" cy="104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b="1" dirty="0" smtClean="0">
                <a:solidFill>
                  <a:schemeClr val="accent2"/>
                </a:solidFill>
              </a:rPr>
              <a:t>Monika Thiele</a:t>
            </a:r>
            <a:endParaRPr lang="en-US" b="1" dirty="0">
              <a:solidFill>
                <a:schemeClr val="accent2"/>
              </a:solidFill>
            </a:endParaRPr>
          </a:p>
          <a:p>
            <a:pPr algn="r"/>
            <a:r>
              <a:rPr lang="en-US" b="1" dirty="0" smtClean="0">
                <a:solidFill>
                  <a:schemeClr val="accent2"/>
                </a:solidFill>
              </a:rPr>
              <a:t>North American Focal Point</a:t>
            </a:r>
            <a:endParaRPr lang="en-GB" dirty="0">
              <a:solidFill>
                <a:schemeClr val="tx2"/>
              </a:solidFill>
            </a:endParaRPr>
          </a:p>
          <a:p>
            <a:pPr algn="r"/>
            <a:r>
              <a:rPr lang="en-GB" dirty="0">
                <a:solidFill>
                  <a:schemeClr val="tx2"/>
                </a:solidFill>
              </a:rPr>
              <a:t>United Nations Environment Programme/ Convention on Migratory Species</a:t>
            </a:r>
            <a:endParaRPr lang="en-GB" sz="1400" dirty="0">
              <a:solidFill>
                <a:schemeClr val="tx2"/>
              </a:solidFill>
            </a:endParaRPr>
          </a:p>
          <a:p>
            <a:pPr algn="r"/>
            <a:endParaRPr lang="en-GB" sz="1400" dirty="0">
              <a:solidFill>
                <a:schemeClr val="tx2"/>
              </a:solidFill>
              <a:latin typeface="Calibri"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ctrTitle"/>
          </p:nvPr>
        </p:nvSpPr>
        <p:spPr>
          <a:xfrm>
            <a:off x="467544" y="980728"/>
            <a:ext cx="8352928" cy="3744416"/>
          </a:xfrm>
        </p:spPr>
        <p:txBody>
          <a:bodyPr/>
          <a:lstStyle/>
          <a:p>
            <a:pPr marL="457200" indent="-457200" algn="l"/>
            <a:r>
              <a:rPr lang="en-US" sz="2000" dirty="0" smtClean="0">
                <a:solidFill>
                  <a:schemeClr val="tx1"/>
                </a:solidFill>
              </a:rPr>
              <a:t>Presentation Outline</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1.  Overview </a:t>
            </a:r>
            <a:r>
              <a:rPr lang="en-US" sz="2000" dirty="0" smtClean="0">
                <a:solidFill>
                  <a:schemeClr val="tx1"/>
                </a:solidFill>
              </a:rPr>
              <a:t>of </a:t>
            </a:r>
            <a:r>
              <a:rPr lang="en-US" sz="2000" dirty="0" smtClean="0">
                <a:solidFill>
                  <a:schemeClr val="tx1"/>
                </a:solidFill>
                <a:latin typeface="Helv"/>
              </a:rPr>
              <a:t>CMS -Mission &amp; Legal Framework Slide &amp; Role on WHMSI</a:t>
            </a:r>
            <a:br>
              <a:rPr lang="en-US" sz="2000" dirty="0" smtClean="0">
                <a:solidFill>
                  <a:schemeClr val="tx1"/>
                </a:solidFill>
                <a:latin typeface="Helv"/>
              </a:rPr>
            </a:br>
            <a:r>
              <a:rPr lang="en-US" sz="2000" dirty="0" smtClean="0">
                <a:solidFill>
                  <a:schemeClr val="tx1"/>
                </a:solidFill>
                <a:latin typeface="Helv"/>
              </a:rPr>
              <a:t/>
            </a:r>
            <a:br>
              <a:rPr lang="en-US" sz="2000" dirty="0" smtClean="0">
                <a:solidFill>
                  <a:schemeClr val="tx1"/>
                </a:solidFill>
                <a:latin typeface="Helv"/>
              </a:rPr>
            </a:br>
            <a:r>
              <a:rPr lang="en-US" sz="2000" dirty="0" smtClean="0">
                <a:solidFill>
                  <a:schemeClr val="tx1"/>
                </a:solidFill>
                <a:latin typeface="Helv"/>
              </a:rPr>
              <a:t>2.  Overview </a:t>
            </a:r>
            <a:r>
              <a:rPr lang="en-US" sz="2000" dirty="0" smtClean="0">
                <a:solidFill>
                  <a:schemeClr val="tx1"/>
                </a:solidFill>
                <a:latin typeface="Helv"/>
              </a:rPr>
              <a:t>of Flyways Res 10.10 (major aspects related to Americas) </a:t>
            </a:r>
            <a:r>
              <a:rPr lang="en-US" sz="2000" dirty="0" smtClean="0">
                <a:solidFill>
                  <a:schemeClr val="tx1"/>
                </a:solidFill>
                <a:latin typeface="Helv"/>
              </a:rPr>
              <a:t>Flyways </a:t>
            </a:r>
            <a:r>
              <a:rPr lang="en-US" sz="2000" dirty="0" smtClean="0">
                <a:solidFill>
                  <a:schemeClr val="tx1"/>
                </a:solidFill>
                <a:latin typeface="Helv"/>
              </a:rPr>
              <a:t>Working Group </a:t>
            </a:r>
            <a:r>
              <a:rPr lang="en-US" sz="2000" dirty="0" smtClean="0">
                <a:solidFill>
                  <a:schemeClr val="tx1"/>
                </a:solidFill>
                <a:latin typeface="Helv"/>
              </a:rPr>
              <a:t/>
            </a:r>
            <a:br>
              <a:rPr lang="en-US" sz="2000" dirty="0" smtClean="0">
                <a:solidFill>
                  <a:schemeClr val="tx1"/>
                </a:solidFill>
                <a:latin typeface="Helv"/>
              </a:rPr>
            </a:br>
            <a:r>
              <a:rPr lang="en-US" sz="2000" dirty="0" smtClean="0">
                <a:solidFill>
                  <a:schemeClr val="tx1"/>
                </a:solidFill>
                <a:latin typeface="Helv"/>
              </a:rPr>
              <a:t/>
            </a:r>
            <a:br>
              <a:rPr lang="en-US" sz="2000" dirty="0" smtClean="0">
                <a:solidFill>
                  <a:schemeClr val="tx1"/>
                </a:solidFill>
                <a:latin typeface="Helv"/>
              </a:rPr>
            </a:br>
            <a:r>
              <a:rPr lang="en-US" sz="2000" dirty="0" smtClean="0">
                <a:solidFill>
                  <a:schemeClr val="tx1"/>
                </a:solidFill>
                <a:latin typeface="Helv"/>
              </a:rPr>
              <a:t>3. </a:t>
            </a:r>
            <a:r>
              <a:rPr lang="en-US" sz="2000" dirty="0" smtClean="0">
                <a:solidFill>
                  <a:schemeClr val="tx1"/>
                </a:solidFill>
                <a:latin typeface="Helv"/>
              </a:rPr>
              <a:t>MOUs in </a:t>
            </a:r>
            <a:r>
              <a:rPr lang="en-US" sz="2000" dirty="0" smtClean="0">
                <a:solidFill>
                  <a:schemeClr val="tx1"/>
                </a:solidFill>
                <a:latin typeface="Helv"/>
              </a:rPr>
              <a:t>NA </a:t>
            </a:r>
            <a:r>
              <a:rPr lang="en-US" sz="2000" dirty="0" smtClean="0">
                <a:solidFill>
                  <a:schemeClr val="tx1"/>
                </a:solidFill>
                <a:latin typeface="Helv"/>
              </a:rPr>
              <a:t>(Andean Flamingo MOU &amp; Grassland Birds MOU &amp; Ruddy Headed Goose MOU</a:t>
            </a:r>
            <a:r>
              <a:rPr lang="en-US" sz="2000" dirty="0" smtClean="0">
                <a:solidFill>
                  <a:schemeClr val="tx1"/>
                </a:solidFill>
                <a:latin typeface="Helv"/>
              </a:rPr>
              <a:t>)</a:t>
            </a:r>
            <a:endParaRPr lang="en-US" sz="2000" dirty="0">
              <a:solidFill>
                <a:schemeClr val="tx1"/>
              </a:solidFill>
            </a:endParaRPr>
          </a:p>
        </p:txBody>
      </p:sp>
      <p:grpSp>
        <p:nvGrpSpPr>
          <p:cNvPr id="2" name="Group 11"/>
          <p:cNvGrpSpPr>
            <a:grpSpLocks/>
          </p:cNvGrpSpPr>
          <p:nvPr/>
        </p:nvGrpSpPr>
        <p:grpSpPr bwMode="auto">
          <a:xfrm>
            <a:off x="0" y="6019800"/>
            <a:ext cx="9144000" cy="990600"/>
            <a:chOff x="0" y="6019800"/>
            <a:chExt cx="9144000" cy="990600"/>
          </a:xfrm>
        </p:grpSpPr>
        <p:pic>
          <p:nvPicPr>
            <p:cNvPr id="32774" name="Picture 6" descr="AndeanFlamingoOmarRocha_KW"/>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19800"/>
              <a:ext cx="1439863"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7" descr="Gorilla_P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6021388"/>
              <a:ext cx="1439863" cy="95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Picture 8" descr="NorthernRightWhale03_Leigh Ogden_P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2138" y="6019800"/>
              <a:ext cx="1439862"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Picture 9" descr="PA1258441 carreta carreta© Jonathan Bird - Still Pictures_P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56138" y="6019800"/>
              <a:ext cx="1439862"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8" name="Picture 10" descr="WhaleShark_alan_J_1_P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80138" y="6019800"/>
              <a:ext cx="143986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Picture 11" descr="MonarchButterfly_PP"/>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704138" y="6019800"/>
              <a:ext cx="1439862"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1"/>
          <p:cNvGrpSpPr>
            <a:grpSpLocks/>
          </p:cNvGrpSpPr>
          <p:nvPr/>
        </p:nvGrpSpPr>
        <p:grpSpPr bwMode="auto">
          <a:xfrm>
            <a:off x="0" y="6172200"/>
            <a:ext cx="7924800" cy="685800"/>
            <a:chOff x="0" y="6019800"/>
            <a:chExt cx="9144000" cy="990600"/>
          </a:xfrm>
        </p:grpSpPr>
        <p:pic>
          <p:nvPicPr>
            <p:cNvPr id="9221" name="Picture 4" descr="AndeanFlamingoOmarRocha_KW"/>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19800"/>
              <a:ext cx="1439863"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2" name="Picture 5" descr="Gorilla_P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6021388"/>
              <a:ext cx="1439863" cy="95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Picture 6" descr="NorthernRightWhale03_Leigh Ogden_P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2138" y="6019800"/>
              <a:ext cx="1439862"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4" name="Picture 7" descr="PA1258441 carreta carreta© Jonathan Bird - Still Pictures_P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56138" y="6019800"/>
              <a:ext cx="1439862"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8" descr="WhaleShark_alan_J_1_P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80138" y="6019800"/>
              <a:ext cx="143986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6" name="Picture 9" descr="MonarchButterfly_PP"/>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704138" y="6019800"/>
              <a:ext cx="1439862"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19" name="Content Placeholder 11"/>
          <p:cNvSpPr>
            <a:spLocks noGrp="1"/>
          </p:cNvSpPr>
          <p:nvPr>
            <p:ph idx="1"/>
          </p:nvPr>
        </p:nvSpPr>
        <p:spPr/>
        <p:txBody>
          <a:bodyPr/>
          <a:lstStyle/>
          <a:p>
            <a:endParaRPr lang="en-GB" smtClean="0"/>
          </a:p>
        </p:txBody>
      </p:sp>
      <p:pic>
        <p:nvPicPr>
          <p:cNvPr id="9220" name="Picture 9" descr="Map of cms_parties_E_010311.jpg"/>
          <p:cNvPicPr>
            <a:picLocks noChangeAspect="1"/>
          </p:cNvPicPr>
          <p:nvPr/>
        </p:nvPicPr>
        <p:blipFill>
          <a:blip r:embed="rId8" cstate="print"/>
          <a:stretch>
            <a:fillRect/>
          </a:stretch>
        </p:blipFill>
        <p:spPr bwMode="auto">
          <a:xfrm>
            <a:off x="0" y="-99392"/>
            <a:ext cx="9144000" cy="619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924800" y="61722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4339" name="Title 1"/>
          <p:cNvSpPr>
            <a:spLocks noGrp="1"/>
          </p:cNvSpPr>
          <p:nvPr>
            <p:ph type="title"/>
          </p:nvPr>
        </p:nvSpPr>
        <p:spPr>
          <a:xfrm>
            <a:off x="152400" y="3733800"/>
            <a:ext cx="4495800" cy="1447800"/>
          </a:xfrm>
        </p:spPr>
        <p:txBody>
          <a:bodyPr/>
          <a:lstStyle/>
          <a:p>
            <a:r>
              <a:rPr lang="en-US" sz="4800" smtClean="0"/>
              <a:t>Legal </a:t>
            </a:r>
            <a:br>
              <a:rPr lang="en-US" sz="4800" smtClean="0"/>
            </a:br>
            <a:r>
              <a:rPr lang="en-US" sz="4800" smtClean="0"/>
              <a:t>Framework</a:t>
            </a:r>
            <a:endParaRPr sz="4800" smtClean="0"/>
          </a:p>
        </p:txBody>
      </p:sp>
      <p:graphicFrame>
        <p:nvGraphicFramePr>
          <p:cNvPr id="20" name="Content Placeholder 19"/>
          <p:cNvGraphicFramePr>
            <a:graphicFrameLocks noGrp="1"/>
          </p:cNvGraphicFramePr>
          <p:nvPr>
            <p:ph idx="1"/>
          </p:nvPr>
        </p:nvGraphicFramePr>
        <p:xfrm>
          <a:off x="0" y="1285860"/>
          <a:ext cx="45720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1" name="Diagram 20"/>
          <p:cNvGraphicFramePr/>
          <p:nvPr/>
        </p:nvGraphicFramePr>
        <p:xfrm>
          <a:off x="1000100" y="2428868"/>
          <a:ext cx="2819400" cy="1143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342" name="TextBox 21"/>
          <p:cNvSpPr txBox="1">
            <a:spLocks noChangeArrowheads="1"/>
          </p:cNvSpPr>
          <p:nvPr/>
        </p:nvSpPr>
        <p:spPr bwMode="auto">
          <a:xfrm>
            <a:off x="1571625" y="714375"/>
            <a:ext cx="2286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0066"/>
                </a:solidFill>
                <a:latin typeface="Arial" charset="0"/>
              </a:defRPr>
            </a:lvl1pPr>
            <a:lvl2pPr marL="742950" indent="-285750" eaLnBrk="0" hangingPunct="0">
              <a:defRPr sz="1600">
                <a:solidFill>
                  <a:srgbClr val="000066"/>
                </a:solidFill>
                <a:latin typeface="Arial" charset="0"/>
              </a:defRPr>
            </a:lvl2pPr>
            <a:lvl3pPr marL="1143000" indent="-228600" eaLnBrk="0" hangingPunct="0">
              <a:defRPr sz="1600">
                <a:solidFill>
                  <a:srgbClr val="000066"/>
                </a:solidFill>
                <a:latin typeface="Arial" charset="0"/>
              </a:defRPr>
            </a:lvl3pPr>
            <a:lvl4pPr marL="1600200" indent="-228600" eaLnBrk="0" hangingPunct="0">
              <a:defRPr sz="1600">
                <a:solidFill>
                  <a:srgbClr val="000066"/>
                </a:solidFill>
                <a:latin typeface="Arial" charset="0"/>
              </a:defRPr>
            </a:lvl4pPr>
            <a:lvl5pPr marL="2057400" indent="-228600" eaLnBrk="0" hangingPunct="0">
              <a:defRPr sz="1600">
                <a:solidFill>
                  <a:srgbClr val="000066"/>
                </a:solidFill>
                <a:latin typeface="Arial" charset="0"/>
              </a:defRPr>
            </a:lvl5pPr>
            <a:lvl6pPr marL="2514600" indent="-228600" eaLnBrk="0" fontAlgn="base" hangingPunct="0">
              <a:spcBef>
                <a:spcPct val="0"/>
              </a:spcBef>
              <a:spcAft>
                <a:spcPct val="0"/>
              </a:spcAft>
              <a:defRPr sz="1600">
                <a:solidFill>
                  <a:srgbClr val="000066"/>
                </a:solidFill>
                <a:latin typeface="Arial" charset="0"/>
              </a:defRPr>
            </a:lvl6pPr>
            <a:lvl7pPr marL="2971800" indent="-228600" eaLnBrk="0" fontAlgn="base" hangingPunct="0">
              <a:spcBef>
                <a:spcPct val="0"/>
              </a:spcBef>
              <a:spcAft>
                <a:spcPct val="0"/>
              </a:spcAft>
              <a:defRPr sz="1600">
                <a:solidFill>
                  <a:srgbClr val="000066"/>
                </a:solidFill>
                <a:latin typeface="Arial" charset="0"/>
              </a:defRPr>
            </a:lvl7pPr>
            <a:lvl8pPr marL="3429000" indent="-228600" eaLnBrk="0" fontAlgn="base" hangingPunct="0">
              <a:spcBef>
                <a:spcPct val="0"/>
              </a:spcBef>
              <a:spcAft>
                <a:spcPct val="0"/>
              </a:spcAft>
              <a:defRPr sz="1600">
                <a:solidFill>
                  <a:srgbClr val="000066"/>
                </a:solidFill>
                <a:latin typeface="Arial" charset="0"/>
              </a:defRPr>
            </a:lvl8pPr>
            <a:lvl9pPr marL="3886200" indent="-228600" eaLnBrk="0" fontAlgn="base" hangingPunct="0">
              <a:spcBef>
                <a:spcPct val="0"/>
              </a:spcBef>
              <a:spcAft>
                <a:spcPct val="0"/>
              </a:spcAft>
              <a:defRPr sz="1600">
                <a:solidFill>
                  <a:srgbClr val="000066"/>
                </a:solidFill>
                <a:latin typeface="Arial" charset="0"/>
              </a:defRPr>
            </a:lvl9pPr>
          </a:lstStyle>
          <a:p>
            <a:pPr algn="ctr" eaLnBrk="1" hangingPunct="1"/>
            <a:r>
              <a:rPr lang="en-US" sz="2000" b="1">
                <a:solidFill>
                  <a:schemeClr val="tx2"/>
                </a:solidFill>
              </a:rPr>
              <a:t>Legally Binding</a:t>
            </a:r>
            <a:endParaRPr lang="en-GB" sz="2000" b="1">
              <a:solidFill>
                <a:schemeClr val="tx2"/>
              </a:solidFill>
            </a:endParaRPr>
          </a:p>
        </p:txBody>
      </p:sp>
      <p:graphicFrame>
        <p:nvGraphicFramePr>
          <p:cNvPr id="25" name="Content Placeholder 3"/>
          <p:cNvGraphicFramePr>
            <a:graphicFrameLocks/>
          </p:cNvGraphicFramePr>
          <p:nvPr/>
        </p:nvGraphicFramePr>
        <p:xfrm>
          <a:off x="4876800" y="914400"/>
          <a:ext cx="3886200" cy="990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6" name="Content Placeholder 5"/>
          <p:cNvGraphicFramePr>
            <a:graphicFrameLocks/>
          </p:cNvGraphicFramePr>
          <p:nvPr/>
        </p:nvGraphicFramePr>
        <p:xfrm>
          <a:off x="4800600" y="4343400"/>
          <a:ext cx="4114800" cy="109696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7" name="Content Placeholder 8"/>
          <p:cNvGraphicFramePr>
            <a:graphicFrameLocks/>
          </p:cNvGraphicFramePr>
          <p:nvPr/>
        </p:nvGraphicFramePr>
        <p:xfrm>
          <a:off x="4876800" y="1828800"/>
          <a:ext cx="3886200" cy="137160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8" name="Content Placeholder 10"/>
          <p:cNvGraphicFramePr>
            <a:graphicFrameLocks/>
          </p:cNvGraphicFramePr>
          <p:nvPr/>
        </p:nvGraphicFramePr>
        <p:xfrm>
          <a:off x="4876800" y="3048000"/>
          <a:ext cx="3886200" cy="1295399"/>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9" name="Content Placeholder 12"/>
          <p:cNvGraphicFramePr>
            <a:graphicFrameLocks/>
          </p:cNvGraphicFramePr>
          <p:nvPr/>
        </p:nvGraphicFramePr>
        <p:xfrm>
          <a:off x="4876800" y="5410200"/>
          <a:ext cx="3962400" cy="1295400"/>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sp>
        <p:nvSpPr>
          <p:cNvPr id="14348" name="TextBox 30"/>
          <p:cNvSpPr txBox="1">
            <a:spLocks noChangeArrowheads="1"/>
          </p:cNvSpPr>
          <p:nvPr/>
        </p:nvSpPr>
        <p:spPr bwMode="auto">
          <a:xfrm>
            <a:off x="5557838" y="381000"/>
            <a:ext cx="32289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0066"/>
                </a:solidFill>
                <a:latin typeface="Arial" charset="0"/>
              </a:defRPr>
            </a:lvl1pPr>
            <a:lvl2pPr marL="742950" indent="-285750" eaLnBrk="0" hangingPunct="0">
              <a:defRPr sz="1600">
                <a:solidFill>
                  <a:srgbClr val="000066"/>
                </a:solidFill>
                <a:latin typeface="Arial" charset="0"/>
              </a:defRPr>
            </a:lvl2pPr>
            <a:lvl3pPr marL="1143000" indent="-228600" eaLnBrk="0" hangingPunct="0">
              <a:defRPr sz="1600">
                <a:solidFill>
                  <a:srgbClr val="000066"/>
                </a:solidFill>
                <a:latin typeface="Arial" charset="0"/>
              </a:defRPr>
            </a:lvl3pPr>
            <a:lvl4pPr marL="1600200" indent="-228600" eaLnBrk="0" hangingPunct="0">
              <a:defRPr sz="1600">
                <a:solidFill>
                  <a:srgbClr val="000066"/>
                </a:solidFill>
                <a:latin typeface="Arial" charset="0"/>
              </a:defRPr>
            </a:lvl4pPr>
            <a:lvl5pPr marL="2057400" indent="-228600" eaLnBrk="0" hangingPunct="0">
              <a:defRPr sz="1600">
                <a:solidFill>
                  <a:srgbClr val="000066"/>
                </a:solidFill>
                <a:latin typeface="Arial" charset="0"/>
              </a:defRPr>
            </a:lvl5pPr>
            <a:lvl6pPr marL="2514600" indent="-228600" eaLnBrk="0" fontAlgn="base" hangingPunct="0">
              <a:spcBef>
                <a:spcPct val="0"/>
              </a:spcBef>
              <a:spcAft>
                <a:spcPct val="0"/>
              </a:spcAft>
              <a:defRPr sz="1600">
                <a:solidFill>
                  <a:srgbClr val="000066"/>
                </a:solidFill>
                <a:latin typeface="Arial" charset="0"/>
              </a:defRPr>
            </a:lvl6pPr>
            <a:lvl7pPr marL="2971800" indent="-228600" eaLnBrk="0" fontAlgn="base" hangingPunct="0">
              <a:spcBef>
                <a:spcPct val="0"/>
              </a:spcBef>
              <a:spcAft>
                <a:spcPct val="0"/>
              </a:spcAft>
              <a:defRPr sz="1600">
                <a:solidFill>
                  <a:srgbClr val="000066"/>
                </a:solidFill>
                <a:latin typeface="Arial" charset="0"/>
              </a:defRPr>
            </a:lvl7pPr>
            <a:lvl8pPr marL="3429000" indent="-228600" eaLnBrk="0" fontAlgn="base" hangingPunct="0">
              <a:spcBef>
                <a:spcPct val="0"/>
              </a:spcBef>
              <a:spcAft>
                <a:spcPct val="0"/>
              </a:spcAft>
              <a:defRPr sz="1600">
                <a:solidFill>
                  <a:srgbClr val="000066"/>
                </a:solidFill>
                <a:latin typeface="Arial" charset="0"/>
              </a:defRPr>
            </a:lvl8pPr>
            <a:lvl9pPr marL="3886200" indent="-228600" eaLnBrk="0" fontAlgn="base" hangingPunct="0">
              <a:spcBef>
                <a:spcPct val="0"/>
              </a:spcBef>
              <a:spcAft>
                <a:spcPct val="0"/>
              </a:spcAft>
              <a:defRPr sz="1600">
                <a:solidFill>
                  <a:srgbClr val="000066"/>
                </a:solidFill>
                <a:latin typeface="Arial" charset="0"/>
              </a:defRPr>
            </a:lvl9pPr>
          </a:lstStyle>
          <a:p>
            <a:pPr eaLnBrk="1" hangingPunct="1"/>
            <a:r>
              <a:rPr lang="en-US" sz="2000" b="1">
                <a:solidFill>
                  <a:schemeClr val="tx2"/>
                </a:solidFill>
              </a:rPr>
              <a:t>Non- Legally Binding</a:t>
            </a:r>
            <a:endParaRPr lang="en-GB" sz="20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42875"/>
            <a:ext cx="6982544" cy="693837"/>
          </a:xfrm>
        </p:spPr>
        <p:txBody>
          <a:bodyPr/>
          <a:lstStyle/>
          <a:p>
            <a:r>
              <a:rPr lang="en-US" dirty="0" smtClean="0"/>
              <a:t>CMS </a:t>
            </a:r>
            <a:r>
              <a:rPr lang="en-US" dirty="0" err="1" smtClean="0"/>
              <a:t>MoUs</a:t>
            </a:r>
            <a:r>
              <a:rPr lang="en-US" dirty="0" smtClean="0"/>
              <a:t> </a:t>
            </a:r>
            <a:r>
              <a:rPr lang="en-US" dirty="0" smtClean="0"/>
              <a:t>in </a:t>
            </a:r>
            <a:r>
              <a:rPr lang="en-US" dirty="0" smtClean="0"/>
              <a:t>North America</a:t>
            </a:r>
            <a:endParaRPr lang="en-US" dirty="0"/>
          </a:p>
        </p:txBody>
      </p:sp>
      <p:sp>
        <p:nvSpPr>
          <p:cNvPr id="3" name="Content Placeholder 2"/>
          <p:cNvSpPr>
            <a:spLocks noGrp="1"/>
          </p:cNvSpPr>
          <p:nvPr>
            <p:ph idx="1"/>
          </p:nvPr>
        </p:nvSpPr>
        <p:spPr>
          <a:xfrm>
            <a:off x="611560" y="1052736"/>
            <a:ext cx="7846640" cy="5616624"/>
          </a:xfrm>
        </p:spPr>
        <p:txBody>
          <a:bodyPr/>
          <a:lstStyle/>
          <a:p>
            <a:r>
              <a:rPr lang="en-US" b="1" dirty="0" smtClean="0"/>
              <a:t>Ruddy-Headed Goose </a:t>
            </a:r>
            <a:r>
              <a:rPr lang="en-US" b="1" dirty="0" err="1" smtClean="0"/>
              <a:t>MoU</a:t>
            </a:r>
            <a:endParaRPr lang="en-US" b="1" dirty="0" smtClean="0"/>
          </a:p>
          <a:p>
            <a:pPr lvl="1"/>
            <a:r>
              <a:rPr lang="en-US" sz="1400" dirty="0" smtClean="0"/>
              <a:t>The </a:t>
            </a:r>
            <a:r>
              <a:rPr lang="en-US" sz="1400" dirty="0" err="1" smtClean="0"/>
              <a:t>MoU</a:t>
            </a:r>
            <a:r>
              <a:rPr lang="en-US" sz="1400" dirty="0" smtClean="0"/>
              <a:t> between the Argentine Republic and the Republic of Chile on the Conservation of the Ruddy-headed Goose (</a:t>
            </a:r>
            <a:r>
              <a:rPr lang="en-US" sz="1400" i="1" dirty="0" err="1" smtClean="0"/>
              <a:t>Chloephaga</a:t>
            </a:r>
            <a:r>
              <a:rPr lang="en-US" sz="1400" i="1" dirty="0" smtClean="0"/>
              <a:t> </a:t>
            </a:r>
            <a:r>
              <a:rPr lang="en-US" sz="1400" i="1" dirty="0" err="1" smtClean="0"/>
              <a:t>rubidiceps</a:t>
            </a:r>
            <a:r>
              <a:rPr lang="en-US" sz="1400" dirty="0" smtClean="0"/>
              <a:t>) was concluded under CMS auspices and became effective on 21November 2006. It aims to safeguard the mainland population of this </a:t>
            </a:r>
            <a:r>
              <a:rPr lang="en-US" sz="1400" dirty="0" smtClean="0"/>
              <a:t>species, which is </a:t>
            </a:r>
            <a:r>
              <a:rPr lang="en-US" sz="1400" dirty="0" smtClean="0"/>
              <a:t>listed </a:t>
            </a:r>
            <a:r>
              <a:rPr lang="en-US" sz="1400" dirty="0" smtClean="0"/>
              <a:t>in </a:t>
            </a:r>
            <a:r>
              <a:rPr lang="en-US" sz="1400" dirty="0" smtClean="0"/>
              <a:t>the CMS Convention’s Appendices I and </a:t>
            </a:r>
            <a:r>
              <a:rPr lang="en-US" sz="1400" dirty="0" smtClean="0"/>
              <a:t>II.</a:t>
            </a:r>
            <a:endParaRPr lang="en-US" sz="1400" dirty="0" smtClean="0"/>
          </a:p>
          <a:p>
            <a:r>
              <a:rPr lang="en-US" b="1" dirty="0" smtClean="0"/>
              <a:t>High Andean Flamingos </a:t>
            </a:r>
            <a:r>
              <a:rPr lang="en-US" b="1" dirty="0" err="1" smtClean="0"/>
              <a:t>MoU</a:t>
            </a:r>
            <a:endParaRPr lang="en-US" b="1" dirty="0" smtClean="0"/>
          </a:p>
          <a:p>
            <a:pPr lvl="1"/>
            <a:r>
              <a:rPr lang="en-US" sz="1400" dirty="0" smtClean="0"/>
              <a:t>An </a:t>
            </a:r>
            <a:r>
              <a:rPr lang="en-US" sz="1400" dirty="0" err="1" smtClean="0"/>
              <a:t>MoU</a:t>
            </a:r>
            <a:r>
              <a:rPr lang="en-US" sz="1400" dirty="0" smtClean="0"/>
              <a:t> aimed at improving the conservation status of the species and their habitats was concluded among the range states during COP9 on 4 December 2008.</a:t>
            </a:r>
            <a:r>
              <a:rPr lang="en-US" sz="1400" dirty="0" smtClean="0"/>
              <a:t>The </a:t>
            </a:r>
            <a:r>
              <a:rPr lang="en-US" sz="1400" dirty="0" smtClean="0"/>
              <a:t>populations of the two species of Andean </a:t>
            </a:r>
            <a:r>
              <a:rPr lang="en-US" sz="1400" dirty="0" smtClean="0"/>
              <a:t>Flamingos-- </a:t>
            </a:r>
            <a:r>
              <a:rPr lang="en-US" sz="1400" i="1" dirty="0" err="1" smtClean="0"/>
              <a:t>Phoenicopterus</a:t>
            </a:r>
            <a:r>
              <a:rPr lang="en-US" sz="1400" i="1" dirty="0" smtClean="0"/>
              <a:t> </a:t>
            </a:r>
            <a:r>
              <a:rPr lang="en-US" sz="1400" i="1" dirty="0" err="1" smtClean="0"/>
              <a:t>andinus</a:t>
            </a:r>
            <a:r>
              <a:rPr lang="en-US" sz="1400" dirty="0" smtClean="0"/>
              <a:t> and </a:t>
            </a:r>
            <a:r>
              <a:rPr lang="en-US" sz="1400" i="1" dirty="0" smtClean="0"/>
              <a:t>P. </a:t>
            </a:r>
            <a:r>
              <a:rPr lang="en-US" sz="1400" i="1" dirty="0" err="1" smtClean="0"/>
              <a:t>jamesi</a:t>
            </a:r>
            <a:r>
              <a:rPr lang="en-US" sz="1400" i="1" dirty="0" smtClean="0"/>
              <a:t> </a:t>
            </a:r>
            <a:r>
              <a:rPr lang="en-US" sz="1400" i="1" dirty="0" smtClean="0"/>
              <a:t>--</a:t>
            </a:r>
            <a:r>
              <a:rPr lang="en-US" sz="1400" dirty="0" smtClean="0"/>
              <a:t>are listed in CMS Appendix I. </a:t>
            </a:r>
            <a:endParaRPr lang="en-US" sz="1400" dirty="0" smtClean="0"/>
          </a:p>
          <a:p>
            <a:r>
              <a:rPr lang="en-US" b="1" dirty="0" smtClean="0"/>
              <a:t>Southern Grassland Birds </a:t>
            </a:r>
            <a:r>
              <a:rPr lang="en-US" b="1" dirty="0" err="1" smtClean="0"/>
              <a:t>MoU</a:t>
            </a:r>
            <a:endParaRPr lang="en-US" b="1" dirty="0" smtClean="0"/>
          </a:p>
          <a:p>
            <a:pPr lvl="1"/>
            <a:r>
              <a:rPr lang="en-US" sz="1400" dirty="0" smtClean="0"/>
              <a:t>The </a:t>
            </a:r>
            <a:r>
              <a:rPr lang="en-US" sz="1400" dirty="0" err="1" smtClean="0"/>
              <a:t>MoU</a:t>
            </a:r>
            <a:r>
              <a:rPr lang="en-US" sz="1400" dirty="0" smtClean="0"/>
              <a:t> on the Conservation of Southern South American Migratory Grassland Bird Species and </a:t>
            </a:r>
            <a:r>
              <a:rPr lang="en-US" sz="1400" dirty="0" smtClean="0"/>
              <a:t>their </a:t>
            </a:r>
            <a:r>
              <a:rPr lang="en-US" sz="1400" dirty="0" smtClean="0"/>
              <a:t>Habitats was concluded under CMS auspices and became effective on 26 August 2007. Under the “umbrella“ of the Convention on Migratory Species, the governments of Argentina, Bolivia, Paraguay and Uruguay agreed to work together towards better conservation of migratory species of grassland birds of Southern South America </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5" name="Rectangle 3"/>
          <p:cNvSpPr>
            <a:spLocks noGrp="1"/>
          </p:cNvSpPr>
          <p:nvPr>
            <p:ph type="body" idx="1"/>
          </p:nvPr>
        </p:nvSpPr>
        <p:spPr>
          <a:xfrm>
            <a:off x="323527" y="1268413"/>
            <a:ext cx="5904657" cy="5976937"/>
          </a:xfrm>
        </p:spPr>
        <p:txBody>
          <a:bodyPr/>
          <a:lstStyle/>
          <a:p>
            <a:pPr marL="171450" indent="-171450">
              <a:spcAft>
                <a:spcPct val="20000"/>
              </a:spcAft>
            </a:pPr>
            <a:r>
              <a:rPr lang="en-US" sz="2100" dirty="0" smtClean="0">
                <a:solidFill>
                  <a:schemeClr val="tx2"/>
                </a:solidFill>
                <a:latin typeface="Arial" charset="0"/>
              </a:rPr>
              <a:t>In partnership with existing flyway organizations and initiatives (esp. WHMSI), develop an </a:t>
            </a:r>
            <a:r>
              <a:rPr lang="en-US" sz="2100" u="sng" dirty="0" smtClean="0">
                <a:solidFill>
                  <a:schemeClr val="tx2"/>
                </a:solidFill>
                <a:latin typeface="Arial" charset="0"/>
              </a:rPr>
              <a:t>overarching conservation Action Plan</a:t>
            </a:r>
            <a:r>
              <a:rPr lang="en-US" sz="2100" dirty="0" smtClean="0">
                <a:solidFill>
                  <a:schemeClr val="tx2"/>
                </a:solidFill>
                <a:latin typeface="Arial" charset="0"/>
              </a:rPr>
              <a:t> for migratory birds in the Americas, recognizing especially the established </a:t>
            </a:r>
            <a:r>
              <a:rPr lang="en-US" sz="2100" dirty="0" err="1" smtClean="0">
                <a:solidFill>
                  <a:schemeClr val="tx2"/>
                </a:solidFill>
                <a:latin typeface="Arial" charset="0"/>
              </a:rPr>
              <a:t>programmes</a:t>
            </a:r>
            <a:r>
              <a:rPr lang="en-US" sz="2100" dirty="0" smtClean="0">
                <a:solidFill>
                  <a:schemeClr val="tx2"/>
                </a:solidFill>
                <a:latin typeface="Arial" charset="0"/>
              </a:rPr>
              <a:t> of work and taking into account existing instruments; </a:t>
            </a:r>
          </a:p>
          <a:p>
            <a:pPr marL="171450" indent="-171450">
              <a:spcAft>
                <a:spcPct val="20000"/>
              </a:spcAft>
            </a:pPr>
            <a:r>
              <a:rPr lang="en-US" sz="2100" dirty="0" smtClean="0">
                <a:solidFill>
                  <a:schemeClr val="tx2"/>
                </a:solidFill>
                <a:latin typeface="Arial" charset="0"/>
              </a:rPr>
              <a:t>Organize a workshop (resources permitting) to consider specific needs and possible mechanisms    for implementation in the region</a:t>
            </a:r>
          </a:p>
          <a:p>
            <a:pPr marL="171450" indent="-171450">
              <a:spcAft>
                <a:spcPct val="20000"/>
              </a:spcAft>
            </a:pPr>
            <a:r>
              <a:rPr lang="en-US" sz="2100" dirty="0" smtClean="0">
                <a:solidFill>
                  <a:schemeClr val="tx2"/>
                </a:solidFill>
                <a:latin typeface="Arial" charset="0"/>
              </a:rPr>
              <a:t>Potential for an </a:t>
            </a:r>
            <a:r>
              <a:rPr lang="en-US" sz="2100" u="sng" dirty="0" smtClean="0">
                <a:solidFill>
                  <a:schemeClr val="tx2"/>
                </a:solidFill>
                <a:latin typeface="Arial" charset="0"/>
              </a:rPr>
              <a:t>instrument</a:t>
            </a:r>
            <a:r>
              <a:rPr lang="en-US" sz="2100" dirty="0" smtClean="0">
                <a:solidFill>
                  <a:schemeClr val="tx2"/>
                </a:solidFill>
                <a:latin typeface="Arial" charset="0"/>
              </a:rPr>
              <a:t> covering </a:t>
            </a:r>
            <a:r>
              <a:rPr lang="en-US" sz="2100" u="sng" dirty="0" smtClean="0">
                <a:solidFill>
                  <a:schemeClr val="tx2"/>
                </a:solidFill>
                <a:latin typeface="Arial" charset="0"/>
              </a:rPr>
              <a:t>Austral </a:t>
            </a:r>
            <a:r>
              <a:rPr lang="en-US" sz="2100" dirty="0" smtClean="0">
                <a:solidFill>
                  <a:schemeClr val="tx2"/>
                </a:solidFill>
                <a:latin typeface="Arial" charset="0"/>
              </a:rPr>
              <a:t>migrants </a:t>
            </a:r>
          </a:p>
          <a:p>
            <a:pPr marL="171450" indent="-171450">
              <a:spcAft>
                <a:spcPct val="20000"/>
              </a:spcAft>
            </a:pPr>
            <a:r>
              <a:rPr lang="en-US" sz="2100" dirty="0" smtClean="0">
                <a:solidFill>
                  <a:schemeClr val="tx2"/>
                </a:solidFill>
                <a:latin typeface="Arial" charset="0"/>
              </a:rPr>
              <a:t>Potential for an </a:t>
            </a:r>
            <a:r>
              <a:rPr lang="en-US" sz="2100" u="sng" dirty="0" smtClean="0">
                <a:solidFill>
                  <a:schemeClr val="tx2"/>
                </a:solidFill>
                <a:latin typeface="Arial" charset="0"/>
              </a:rPr>
              <a:t>instrument</a:t>
            </a:r>
            <a:r>
              <a:rPr lang="en-US" sz="2100" dirty="0" smtClean="0">
                <a:solidFill>
                  <a:schemeClr val="tx2"/>
                </a:solidFill>
                <a:latin typeface="Arial" charset="0"/>
              </a:rPr>
              <a:t> covering western hemisphere </a:t>
            </a:r>
            <a:r>
              <a:rPr lang="en-US" sz="2100" u="sng" dirty="0" smtClean="0">
                <a:solidFill>
                  <a:schemeClr val="tx2"/>
                </a:solidFill>
                <a:latin typeface="Arial" charset="0"/>
              </a:rPr>
              <a:t>birds of prey</a:t>
            </a:r>
            <a:r>
              <a:rPr lang="en-US" sz="2100" dirty="0" smtClean="0">
                <a:solidFill>
                  <a:schemeClr val="tx2"/>
                </a:solidFill>
                <a:latin typeface="Arial" charset="0"/>
              </a:rPr>
              <a:t>;</a:t>
            </a:r>
          </a:p>
        </p:txBody>
      </p:sp>
      <p:pic>
        <p:nvPicPr>
          <p:cNvPr id="12291" name="Picture 4"/>
          <p:cNvPicPr>
            <a:picLocks noChangeAspect="1" noChangeArrowheads="1"/>
          </p:cNvPicPr>
          <p:nvPr/>
        </p:nvPicPr>
        <p:blipFill>
          <a:blip r:embed="rId3" cstate="print"/>
          <a:srcRect l="1299" t="10304" r="68224" b="16447"/>
          <a:stretch>
            <a:fillRect/>
          </a:stretch>
        </p:blipFill>
        <p:spPr bwMode="auto">
          <a:xfrm>
            <a:off x="6518150" y="1412205"/>
            <a:ext cx="2446338" cy="4537075"/>
          </a:xfrm>
          <a:prstGeom prst="rect">
            <a:avLst/>
          </a:prstGeom>
          <a:noFill/>
          <a:ln w="28575">
            <a:solidFill>
              <a:schemeClr val="tx1"/>
            </a:solidFill>
            <a:miter lim="800000"/>
            <a:headEnd/>
            <a:tailEnd/>
          </a:ln>
          <a:effectLst/>
        </p:spPr>
      </p:pic>
      <p:sp>
        <p:nvSpPr>
          <p:cNvPr id="12292" name="Title 2"/>
          <p:cNvSpPr>
            <a:spLocks noGrp="1"/>
          </p:cNvSpPr>
          <p:nvPr>
            <p:ph type="title"/>
          </p:nvPr>
        </p:nvSpPr>
        <p:spPr>
          <a:xfrm>
            <a:off x="1691679" y="188640"/>
            <a:ext cx="6985595" cy="1152128"/>
          </a:xfrm>
        </p:spPr>
        <p:txBody>
          <a:bodyPr/>
          <a:lstStyle/>
          <a:p>
            <a:r>
              <a:rPr lang="en-US" altLang="en-US" sz="2000" dirty="0" smtClean="0">
                <a:solidFill>
                  <a:schemeClr val="accent6"/>
                </a:solidFill>
              </a:rPr>
              <a:t>RESOLUTION </a:t>
            </a:r>
            <a:r>
              <a:rPr lang="en-US" altLang="en-US" sz="2000" dirty="0" smtClean="0">
                <a:solidFill>
                  <a:schemeClr val="accent6"/>
                </a:solidFill>
              </a:rPr>
              <a:t>10.10: </a:t>
            </a:r>
            <a:r>
              <a:rPr lang="en-US" sz="2000" dirty="0" smtClean="0">
                <a:solidFill>
                  <a:schemeClr val="accent6"/>
                </a:solidFill>
              </a:rPr>
              <a:t>GUIDANCE ON GLOBAL FLYWAY 	CONSERVATION AND OPTIONS FOR POLICY ARRANGEMENTS</a:t>
            </a:r>
            <a:r>
              <a:rPr lang="en-US" altLang="en-US" sz="2000" b="1" dirty="0" smtClean="0">
                <a:solidFill>
                  <a:schemeClr val="accent6"/>
                </a:solidFill>
              </a:rPr>
              <a:t> </a:t>
            </a:r>
            <a:endParaRPr lang="en-GB" altLang="en-US" sz="2800" dirty="0" smtClean="0">
              <a:solidFill>
                <a:schemeClr val="accent6"/>
              </a:solidFill>
            </a:endParaRPr>
          </a:p>
        </p:txBody>
      </p:sp>
      <p:sp>
        <p:nvSpPr>
          <p:cNvPr id="12293" name="Rectangle 2"/>
          <p:cNvSpPr txBox="1">
            <a:spLocks/>
          </p:cNvSpPr>
          <p:nvPr/>
        </p:nvSpPr>
        <p:spPr bwMode="auto">
          <a:xfrm>
            <a:off x="683568" y="0"/>
            <a:ext cx="8229600" cy="633413"/>
          </a:xfrm>
          <a:prstGeom prst="rect">
            <a:avLst/>
          </a:prstGeom>
          <a:noFill/>
          <a:ln w="9525">
            <a:noFill/>
            <a:miter lim="800000"/>
            <a:headEnd/>
            <a:tailEnd/>
          </a:ln>
        </p:spPr>
        <p:txBody>
          <a:bodyPr anchor="ctr"/>
          <a:lstStyle/>
          <a:p>
            <a:pPr algn="r" eaLnBrk="0" hangingPunct="0"/>
            <a:r>
              <a:rPr lang="en-US" altLang="en-US" sz="2200" dirty="0" smtClean="0">
                <a:solidFill>
                  <a:schemeClr val="bg1"/>
                </a:solidFill>
                <a:latin typeface="Calibri" pitchFamily="34" charset="0"/>
              </a:rPr>
              <a:t>… </a:t>
            </a:r>
            <a:r>
              <a:rPr lang="en-US" altLang="en-US" sz="2200" dirty="0" err="1">
                <a:solidFill>
                  <a:schemeClr val="bg1"/>
                </a:solidFill>
                <a:latin typeface="Calibri" pitchFamily="34" charset="0"/>
              </a:rPr>
              <a:t>contd</a:t>
            </a:r>
            <a:endParaRPr lang="en-US" altLang="en-US" sz="2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03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03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0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0" y="6172200"/>
            <a:ext cx="7924800" cy="685800"/>
            <a:chOff x="0" y="6019800"/>
            <a:chExt cx="9144000" cy="990600"/>
          </a:xfrm>
        </p:grpSpPr>
        <p:pic>
          <p:nvPicPr>
            <p:cNvPr id="9221" name="Picture 4" descr="AndeanFlamingoOmarRocha_KW"/>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19800"/>
              <a:ext cx="1439863"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2" name="Picture 5" descr="Gorilla_P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6021388"/>
              <a:ext cx="1439863" cy="95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Picture 6" descr="NorthernRightWhale03_Leigh Ogden_P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2138" y="6019800"/>
              <a:ext cx="1439862"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4" name="Picture 7" descr="PA1258441 carreta carreta© Jonathan Bird - Still Pictures_P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56138" y="6019800"/>
              <a:ext cx="1439862"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8" descr="WhaleShark_alan_J_1_P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80138" y="6019800"/>
              <a:ext cx="143986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6" name="Picture 9" descr="MonarchButterfly_PP"/>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704138" y="6019800"/>
              <a:ext cx="1439862"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19" name="Content Placeholder 11"/>
          <p:cNvSpPr>
            <a:spLocks noGrp="1"/>
          </p:cNvSpPr>
          <p:nvPr>
            <p:ph idx="1"/>
          </p:nvPr>
        </p:nvSpPr>
        <p:spPr>
          <a:xfrm>
            <a:off x="395536" y="1052736"/>
            <a:ext cx="8062664" cy="5040560"/>
          </a:xfrm>
        </p:spPr>
        <p:txBody>
          <a:bodyPr/>
          <a:lstStyle/>
          <a:p>
            <a:pPr marL="0" indent="0">
              <a:buFont typeface="Arial" charset="0"/>
              <a:buNone/>
              <a:defRPr/>
            </a:pPr>
            <a:r>
              <a:rPr lang="en-US" dirty="0" smtClean="0">
                <a:solidFill>
                  <a:schemeClr val="accent2"/>
                </a:solidFill>
                <a:latin typeface="Arial" panose="020B0604020202020204" pitchFamily="34" charset="0"/>
                <a:cs typeface="Arial" panose="020B0604020202020204" pitchFamily="34" charset="0"/>
              </a:rPr>
              <a:t>COP 10 (Nov 2011) </a:t>
            </a:r>
            <a:r>
              <a:rPr lang="en-US" u="sng" dirty="0" smtClean="0">
                <a:solidFill>
                  <a:schemeClr val="accent2"/>
                </a:solidFill>
                <a:latin typeface="Arial" panose="020B0604020202020204" pitchFamily="34" charset="0"/>
                <a:cs typeface="Arial" panose="020B0604020202020204" pitchFamily="34" charset="0"/>
              </a:rPr>
              <a:t>Resolution 10.10</a:t>
            </a:r>
            <a:r>
              <a:rPr lang="en-US" dirty="0" smtClean="0">
                <a:solidFill>
                  <a:schemeClr val="accent2"/>
                </a:solidFill>
                <a:latin typeface="Arial" panose="020B0604020202020204" pitchFamily="34" charset="0"/>
                <a:cs typeface="Arial" panose="020B0604020202020204" pitchFamily="34" charset="0"/>
              </a:rPr>
              <a:t> recognized the excellent work of the Flyways Working Group over the last triennium and </a:t>
            </a:r>
            <a:endParaRPr lang="en-US" sz="1200" dirty="0" smtClean="0">
              <a:solidFill>
                <a:schemeClr val="accent2"/>
              </a:solidFill>
              <a:latin typeface="Arial" panose="020B0604020202020204" pitchFamily="34" charset="0"/>
              <a:cs typeface="Arial" panose="020B0604020202020204" pitchFamily="34" charset="0"/>
            </a:endParaRPr>
          </a:p>
          <a:p>
            <a:pPr>
              <a:defRPr/>
            </a:pPr>
            <a:r>
              <a:rPr lang="en-US" b="1" dirty="0" smtClean="0">
                <a:solidFill>
                  <a:schemeClr val="accent2"/>
                </a:solidFill>
                <a:latin typeface="Arial" panose="020B0604020202020204" pitchFamily="34" charset="0"/>
                <a:cs typeface="Arial" panose="020B0604020202020204" pitchFamily="34" charset="0"/>
              </a:rPr>
              <a:t>Proposed </a:t>
            </a:r>
            <a:r>
              <a:rPr lang="en-US" b="1" dirty="0" smtClean="0">
                <a:solidFill>
                  <a:schemeClr val="accent2"/>
                </a:solidFill>
                <a:latin typeface="Arial" panose="020B0604020202020204" pitchFamily="34" charset="0"/>
                <a:cs typeface="Arial" panose="020B0604020202020204" pitchFamily="34" charset="0"/>
              </a:rPr>
              <a:t>the continuation of the open-ended Flyways Working Group </a:t>
            </a:r>
            <a:r>
              <a:rPr lang="en-US" dirty="0" smtClean="0">
                <a:solidFill>
                  <a:schemeClr val="accent2"/>
                </a:solidFill>
                <a:latin typeface="Arial" panose="020B0604020202020204" pitchFamily="34" charset="0"/>
                <a:cs typeface="Arial" panose="020B0604020202020204" pitchFamily="34" charset="0"/>
              </a:rPr>
              <a:t>to review relevant scientific and technical issues, international initiatives and processes, and to provide guidance and input to the conservation and management of flyways at global and flyway level during the </a:t>
            </a:r>
            <a:r>
              <a:rPr lang="en-US" dirty="0" err="1" smtClean="0">
                <a:solidFill>
                  <a:schemeClr val="accent2"/>
                </a:solidFill>
                <a:latin typeface="Arial" panose="020B0604020202020204" pitchFamily="34" charset="0"/>
                <a:cs typeface="Arial" panose="020B0604020202020204" pitchFamily="34" charset="0"/>
              </a:rPr>
              <a:t>intersessional</a:t>
            </a:r>
            <a:r>
              <a:rPr lang="en-US" dirty="0" smtClean="0">
                <a:solidFill>
                  <a:schemeClr val="accent2"/>
                </a:solidFill>
                <a:latin typeface="Arial" panose="020B0604020202020204" pitchFamily="34" charset="0"/>
                <a:cs typeface="Arial" panose="020B0604020202020204" pitchFamily="34" charset="0"/>
              </a:rPr>
              <a:t> period until COP11, as a basis for CMS policy on flyways; and </a:t>
            </a:r>
          </a:p>
          <a:p>
            <a:pPr>
              <a:defRPr/>
            </a:pPr>
            <a:r>
              <a:rPr lang="en-US" b="1" dirty="0" smtClean="0">
                <a:solidFill>
                  <a:schemeClr val="accent2"/>
                </a:solidFill>
                <a:latin typeface="Arial" panose="020B0604020202020204" pitchFamily="34" charset="0"/>
                <a:cs typeface="Arial" panose="020B0604020202020204" pitchFamily="34" charset="0"/>
              </a:rPr>
              <a:t>Further </a:t>
            </a:r>
            <a:r>
              <a:rPr lang="en-US" b="1" dirty="0" smtClean="0">
                <a:solidFill>
                  <a:schemeClr val="accent2"/>
                </a:solidFill>
                <a:latin typeface="Arial" panose="020B0604020202020204" pitchFamily="34" charset="0"/>
                <a:cs typeface="Arial" panose="020B0604020202020204" pitchFamily="34" charset="0"/>
              </a:rPr>
              <a:t>requests Parties to provide resources for this work.</a:t>
            </a:r>
            <a:endParaRPr lang="en-GB" b="1" dirty="0" smtClean="0">
              <a:solidFill>
                <a:schemeClr val="accent2"/>
              </a:solidFill>
              <a:latin typeface="Arial" panose="020B0604020202020204" pitchFamily="34" charset="0"/>
              <a:cs typeface="Arial" panose="020B0604020202020204" pitchFamily="34" charset="0"/>
            </a:endParaRPr>
          </a:p>
          <a:p>
            <a:endParaRPr lang="en-GB" dirty="0" smtClean="0"/>
          </a:p>
        </p:txBody>
      </p:sp>
      <p:sp>
        <p:nvSpPr>
          <p:cNvPr id="11" name="TextBox 10"/>
          <p:cNvSpPr txBox="1"/>
          <p:nvPr/>
        </p:nvSpPr>
        <p:spPr>
          <a:xfrm>
            <a:off x="1619672" y="354142"/>
            <a:ext cx="6840760" cy="523220"/>
          </a:xfrm>
          <a:prstGeom prst="rect">
            <a:avLst/>
          </a:prstGeom>
          <a:noFill/>
        </p:spPr>
        <p:txBody>
          <a:bodyPr wrap="square" rtlCol="0">
            <a:spAutoFit/>
          </a:bodyPr>
          <a:lstStyle/>
          <a:p>
            <a:pPr algn="ctr"/>
            <a:r>
              <a:rPr lang="en-GB" altLang="en-US" sz="2800" b="1" dirty="0" smtClean="0">
                <a:solidFill>
                  <a:schemeClr val="accent2"/>
                </a:solidFill>
              </a:rPr>
              <a:t>Flyways Working Group Mandate</a:t>
            </a:r>
            <a:endParaRPr lang="en-US" sz="2800" b="1" dirty="0">
              <a:solidFill>
                <a:schemeClr val="accent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232025" y="-26988"/>
            <a:ext cx="4418013" cy="519113"/>
          </a:xfrm>
          <a:prstGeom prst="rect">
            <a:avLst/>
          </a:prstGeom>
          <a:noFill/>
          <a:ln w="12700" cap="sq">
            <a:noFill/>
            <a:miter lim="800000"/>
            <a:headEnd type="none" w="sm" len="sm"/>
            <a:tailEnd type="none" w="sm" len="sm"/>
          </a:ln>
        </p:spPr>
        <p:txBody>
          <a:bodyPr wrap="none">
            <a:spAutoFit/>
          </a:bodyPr>
          <a:lstStyle/>
          <a:p>
            <a:pPr algn="ctr" eaLnBrk="0" hangingPunct="0"/>
            <a:r>
              <a:rPr kumimoji="1" lang="en-US" altLang="en-US" sz="2800" b="1">
                <a:solidFill>
                  <a:schemeClr val="bg1"/>
                </a:solidFill>
              </a:rPr>
              <a:t>International frameworks</a:t>
            </a:r>
          </a:p>
        </p:txBody>
      </p:sp>
      <p:pic>
        <p:nvPicPr>
          <p:cNvPr id="8195" name="Picture 3" descr="Figure 2"/>
          <p:cNvPicPr>
            <a:picLocks noChangeAspect="1" noChangeArrowheads="1"/>
          </p:cNvPicPr>
          <p:nvPr/>
        </p:nvPicPr>
        <p:blipFill>
          <a:blip r:embed="rId3" cstate="print"/>
          <a:srcRect l="2672" t="5560" r="2672" b="5560"/>
          <a:stretch>
            <a:fillRect/>
          </a:stretch>
        </p:blipFill>
        <p:spPr bwMode="auto">
          <a:xfrm>
            <a:off x="0" y="0"/>
            <a:ext cx="9263063" cy="6465156"/>
          </a:xfrm>
          <a:prstGeom prst="rect">
            <a:avLst/>
          </a:prstGeom>
          <a:solidFill>
            <a:schemeClr val="bg1"/>
          </a:solidFill>
          <a:ln w="9525">
            <a:noFill/>
            <a:miter lim="800000"/>
            <a:headEnd/>
            <a:tailEnd/>
          </a:ln>
        </p:spPr>
      </p:pic>
      <p:pic>
        <p:nvPicPr>
          <p:cNvPr id="49156" name="Picture 6" descr="EAA Flyway Logo Medium"/>
          <p:cNvPicPr>
            <a:picLocks noChangeAspect="1" noChangeArrowheads="1"/>
          </p:cNvPicPr>
          <p:nvPr/>
        </p:nvPicPr>
        <p:blipFill>
          <a:blip r:embed="rId4" cstate="print"/>
          <a:srcRect t="2708"/>
          <a:stretch>
            <a:fillRect/>
          </a:stretch>
        </p:blipFill>
        <p:spPr bwMode="auto">
          <a:xfrm>
            <a:off x="7127875" y="2579688"/>
            <a:ext cx="1520825" cy="1358900"/>
          </a:xfrm>
          <a:prstGeom prst="rect">
            <a:avLst/>
          </a:prstGeom>
          <a:noFill/>
          <a:ln w="9525">
            <a:noFill/>
            <a:miter lim="800000"/>
            <a:headEnd/>
            <a:tailEnd/>
          </a:ln>
        </p:spPr>
      </p:pic>
      <p:pic>
        <p:nvPicPr>
          <p:cNvPr id="49157" name="Picture 5" descr="Tlog3"/>
          <p:cNvPicPr>
            <a:picLocks noChangeAspect="1" noChangeArrowheads="1"/>
          </p:cNvPicPr>
          <p:nvPr/>
        </p:nvPicPr>
        <p:blipFill>
          <a:blip r:embed="rId5" cstate="print"/>
          <a:srcRect/>
          <a:stretch>
            <a:fillRect/>
          </a:stretch>
        </p:blipFill>
        <p:spPr bwMode="auto">
          <a:xfrm>
            <a:off x="3819525" y="5695950"/>
            <a:ext cx="876300" cy="1176338"/>
          </a:xfrm>
          <a:prstGeom prst="rect">
            <a:avLst/>
          </a:prstGeom>
          <a:noFill/>
          <a:ln w="9525">
            <a:noFill/>
            <a:miter lim="800000"/>
            <a:headEnd/>
            <a:tailEnd/>
          </a:ln>
        </p:spPr>
      </p:pic>
      <p:pic>
        <p:nvPicPr>
          <p:cNvPr id="49158" name="Picture 6" descr="220px-Natura2000_svg"/>
          <p:cNvPicPr>
            <a:picLocks noChangeAspect="1" noChangeArrowheads="1"/>
          </p:cNvPicPr>
          <p:nvPr/>
        </p:nvPicPr>
        <p:blipFill>
          <a:blip r:embed="rId6" cstate="print"/>
          <a:srcRect/>
          <a:stretch>
            <a:fillRect/>
          </a:stretch>
        </p:blipFill>
        <p:spPr bwMode="auto">
          <a:xfrm>
            <a:off x="3384550" y="1643063"/>
            <a:ext cx="1584325" cy="1087437"/>
          </a:xfrm>
          <a:prstGeom prst="rect">
            <a:avLst/>
          </a:prstGeom>
          <a:noFill/>
          <a:ln w="9525">
            <a:noFill/>
            <a:miter lim="800000"/>
            <a:headEnd/>
            <a:tailEnd/>
          </a:ln>
        </p:spPr>
      </p:pic>
      <p:pic>
        <p:nvPicPr>
          <p:cNvPr id="49159" name="Picture 7"/>
          <p:cNvPicPr>
            <a:picLocks noChangeAspect="1" noChangeArrowheads="1"/>
          </p:cNvPicPr>
          <p:nvPr/>
        </p:nvPicPr>
        <p:blipFill>
          <a:blip r:embed="rId7" cstate="print"/>
          <a:srcRect/>
          <a:stretch>
            <a:fillRect/>
          </a:stretch>
        </p:blipFill>
        <p:spPr bwMode="auto">
          <a:xfrm>
            <a:off x="647700" y="1643063"/>
            <a:ext cx="2232025" cy="877887"/>
          </a:xfrm>
          <a:prstGeom prst="rect">
            <a:avLst/>
          </a:prstGeom>
          <a:noFill/>
          <a:ln w="12700" cap="sq">
            <a:noFill/>
            <a:miter lim="800000"/>
            <a:headEnd type="none" w="sm" len="sm"/>
            <a:tailEnd type="none" w="sm" len="sm"/>
          </a:ln>
        </p:spPr>
      </p:pic>
      <p:pic>
        <p:nvPicPr>
          <p:cNvPr id="49160" name="Picture 8"/>
          <p:cNvPicPr>
            <a:picLocks noChangeAspect="1" noChangeArrowheads="1"/>
          </p:cNvPicPr>
          <p:nvPr/>
        </p:nvPicPr>
        <p:blipFill>
          <a:blip r:embed="rId8" cstate="print"/>
          <a:srcRect/>
          <a:stretch>
            <a:fillRect/>
          </a:stretch>
        </p:blipFill>
        <p:spPr bwMode="auto">
          <a:xfrm>
            <a:off x="4679950" y="1066800"/>
            <a:ext cx="1196975" cy="914400"/>
          </a:xfrm>
          <a:prstGeom prst="rect">
            <a:avLst/>
          </a:prstGeom>
          <a:noFill/>
          <a:ln w="9525" algn="ctr">
            <a:noFill/>
            <a:miter lim="800000"/>
            <a:headEnd/>
            <a:tailEnd/>
          </a:ln>
        </p:spPr>
      </p:pic>
      <p:pic>
        <p:nvPicPr>
          <p:cNvPr id="49161" name="Picture 9" descr="iyb_footer_cbd_logo_en"/>
          <p:cNvPicPr>
            <a:picLocks noChangeAspect="1" noChangeArrowheads="1"/>
          </p:cNvPicPr>
          <p:nvPr/>
        </p:nvPicPr>
        <p:blipFill>
          <a:blip r:embed="rId9" cstate="print"/>
          <a:srcRect/>
          <a:stretch>
            <a:fillRect/>
          </a:stretch>
        </p:blipFill>
        <p:spPr bwMode="auto">
          <a:xfrm>
            <a:off x="250478" y="5949280"/>
            <a:ext cx="1873250" cy="836613"/>
          </a:xfrm>
          <a:prstGeom prst="rect">
            <a:avLst/>
          </a:prstGeom>
          <a:noFill/>
          <a:ln w="9525">
            <a:noFill/>
            <a:miter lim="800000"/>
            <a:headEnd/>
            <a:tailEnd/>
          </a:ln>
        </p:spPr>
      </p:pic>
      <p:pic>
        <p:nvPicPr>
          <p:cNvPr id="49162" name="Picture 10" descr="WHSRN_logo_with-words"/>
          <p:cNvPicPr>
            <a:picLocks noChangeAspect="1" noChangeArrowheads="1"/>
          </p:cNvPicPr>
          <p:nvPr/>
        </p:nvPicPr>
        <p:blipFill>
          <a:blip r:embed="rId10" cstate="print"/>
          <a:srcRect/>
          <a:stretch>
            <a:fillRect/>
          </a:stretch>
        </p:blipFill>
        <p:spPr bwMode="auto">
          <a:xfrm>
            <a:off x="1584325" y="4379913"/>
            <a:ext cx="1828800" cy="1123950"/>
          </a:xfrm>
          <a:prstGeom prst="rect">
            <a:avLst/>
          </a:prstGeom>
          <a:noFill/>
          <a:ln w="9525">
            <a:noFill/>
            <a:miter lim="800000"/>
            <a:headEnd/>
            <a:tailEnd/>
          </a:ln>
        </p:spPr>
      </p:pic>
      <p:pic>
        <p:nvPicPr>
          <p:cNvPr id="49163" name="Picture 11" descr="ramsar250"/>
          <p:cNvPicPr>
            <a:picLocks noChangeAspect="1" noChangeArrowheads="1"/>
          </p:cNvPicPr>
          <p:nvPr/>
        </p:nvPicPr>
        <p:blipFill>
          <a:blip r:embed="rId11" cstate="print"/>
          <a:srcRect/>
          <a:stretch>
            <a:fillRect/>
          </a:stretch>
        </p:blipFill>
        <p:spPr bwMode="auto">
          <a:xfrm>
            <a:off x="2365375" y="5856288"/>
            <a:ext cx="923925" cy="1009650"/>
          </a:xfrm>
          <a:prstGeom prst="rect">
            <a:avLst/>
          </a:prstGeom>
          <a:noFill/>
          <a:ln w="9525">
            <a:noFill/>
            <a:miter lim="800000"/>
            <a:headEnd/>
            <a:tailEnd/>
          </a:ln>
        </p:spPr>
      </p:pic>
      <p:pic>
        <p:nvPicPr>
          <p:cNvPr id="49164" name="Picture 12" descr="nav_logo"/>
          <p:cNvPicPr>
            <a:picLocks noChangeAspect="1" noChangeArrowheads="1"/>
          </p:cNvPicPr>
          <p:nvPr/>
        </p:nvPicPr>
        <p:blipFill>
          <a:blip r:embed="rId12" cstate="print"/>
          <a:srcRect/>
          <a:stretch>
            <a:fillRect/>
          </a:stretch>
        </p:blipFill>
        <p:spPr bwMode="auto">
          <a:xfrm>
            <a:off x="4176713" y="3082925"/>
            <a:ext cx="1238250" cy="1123950"/>
          </a:xfrm>
          <a:prstGeom prst="rect">
            <a:avLst/>
          </a:prstGeom>
          <a:noFill/>
          <a:ln w="9525">
            <a:noFill/>
            <a:miter lim="800000"/>
            <a:headEnd/>
            <a:tailEnd/>
          </a:ln>
        </p:spPr>
      </p:pic>
      <p:pic>
        <p:nvPicPr>
          <p:cNvPr id="49165" name="Picture 13" descr="Tlog3"/>
          <p:cNvPicPr>
            <a:picLocks noChangeAspect="1" noChangeArrowheads="1"/>
          </p:cNvPicPr>
          <p:nvPr/>
        </p:nvPicPr>
        <p:blipFill>
          <a:blip r:embed="rId13" cstate="print"/>
          <a:srcRect/>
          <a:stretch>
            <a:fillRect/>
          </a:stretch>
        </p:blipFill>
        <p:spPr bwMode="auto">
          <a:xfrm>
            <a:off x="5926138" y="2205038"/>
            <a:ext cx="661987" cy="889000"/>
          </a:xfrm>
          <a:prstGeom prst="rect">
            <a:avLst/>
          </a:prstGeom>
          <a:noFill/>
          <a:ln w="9525">
            <a:noFill/>
            <a:miter lim="800000"/>
            <a:headEnd/>
            <a:tailEnd/>
          </a:ln>
        </p:spPr>
      </p:pic>
      <p:pic>
        <p:nvPicPr>
          <p:cNvPr id="36878" name="Picture 14"/>
          <p:cNvPicPr>
            <a:picLocks noChangeAspect="1" noChangeArrowheads="1"/>
          </p:cNvPicPr>
          <p:nvPr/>
        </p:nvPicPr>
        <p:blipFill>
          <a:blip r:embed="rId14" cstate="print"/>
          <a:srcRect/>
          <a:stretch>
            <a:fillRect/>
          </a:stretch>
        </p:blipFill>
        <p:spPr bwMode="auto">
          <a:xfrm>
            <a:off x="1511300" y="2795588"/>
            <a:ext cx="1130300" cy="1423987"/>
          </a:xfrm>
          <a:prstGeom prst="rect">
            <a:avLst/>
          </a:prstGeom>
          <a:noFill/>
          <a:ln w="9525">
            <a:noFill/>
            <a:miter lim="800000"/>
            <a:headEnd/>
            <a:tailEnd/>
          </a:ln>
          <a:effectLst/>
        </p:spPr>
      </p:pic>
      <p:pic>
        <p:nvPicPr>
          <p:cNvPr id="36879" name="Picture 15" descr="CITES-logo"/>
          <p:cNvPicPr>
            <a:picLocks noChangeAspect="1" noChangeArrowheads="1"/>
          </p:cNvPicPr>
          <p:nvPr/>
        </p:nvPicPr>
        <p:blipFill>
          <a:blip r:embed="rId15" cstate="print"/>
          <a:srcRect/>
          <a:stretch>
            <a:fillRect/>
          </a:stretch>
        </p:blipFill>
        <p:spPr bwMode="auto">
          <a:xfrm>
            <a:off x="5292080" y="5889625"/>
            <a:ext cx="1673225" cy="968375"/>
          </a:xfrm>
          <a:prstGeom prst="rect">
            <a:avLst/>
          </a:prstGeom>
          <a:noFill/>
          <a:ln w="9525">
            <a:noFill/>
            <a:miter lim="800000"/>
            <a:headEnd/>
            <a:tailEnd/>
          </a:ln>
        </p:spPr>
      </p:pic>
      <p:pic>
        <p:nvPicPr>
          <p:cNvPr id="7184" name="Picture 16"/>
          <p:cNvPicPr>
            <a:picLocks noChangeAspect="1" noChangeArrowheads="1"/>
          </p:cNvPicPr>
          <p:nvPr/>
        </p:nvPicPr>
        <p:blipFill>
          <a:blip r:embed="rId16" cstate="print"/>
          <a:srcRect/>
          <a:stretch>
            <a:fillRect/>
          </a:stretch>
        </p:blipFill>
        <p:spPr bwMode="auto">
          <a:xfrm>
            <a:off x="7572375" y="5976938"/>
            <a:ext cx="1638300" cy="847725"/>
          </a:xfrm>
          <a:prstGeom prst="rect">
            <a:avLst/>
          </a:prstGeom>
          <a:noFill/>
          <a:ln w="9525">
            <a:noFill/>
            <a:miter lim="800000"/>
            <a:headEnd/>
            <a:tailEnd/>
          </a:ln>
        </p:spPr>
      </p:pic>
      <p:sp>
        <p:nvSpPr>
          <p:cNvPr id="2" name="TextBox 1"/>
          <p:cNvSpPr txBox="1">
            <a:spLocks noChangeArrowheads="1"/>
          </p:cNvSpPr>
          <p:nvPr/>
        </p:nvSpPr>
        <p:spPr bwMode="auto">
          <a:xfrm>
            <a:off x="323502" y="3666510"/>
            <a:ext cx="1080146" cy="584775"/>
          </a:xfrm>
          <a:prstGeom prst="rect">
            <a:avLst/>
          </a:prstGeom>
          <a:noFill/>
          <a:ln w="9525">
            <a:noFill/>
            <a:miter lim="800000"/>
            <a:headEnd/>
            <a:tailEnd/>
          </a:ln>
        </p:spPr>
        <p:txBody>
          <a:bodyPr wrap="square">
            <a:spAutoFit/>
          </a:bodyPr>
          <a:lstStyle/>
          <a:p>
            <a:r>
              <a:rPr lang="en-US" altLang="en-US" b="1" dirty="0" smtClean="0"/>
              <a:t>ACAP Treaty</a:t>
            </a:r>
            <a:endParaRPr lang="en-US" altLang="en-US" b="1" dirty="0"/>
          </a:p>
        </p:txBody>
      </p:sp>
      <p:sp>
        <p:nvSpPr>
          <p:cNvPr id="18" name="TextBox 17"/>
          <p:cNvSpPr txBox="1"/>
          <p:nvPr/>
        </p:nvSpPr>
        <p:spPr>
          <a:xfrm>
            <a:off x="3635896" y="908721"/>
            <a:ext cx="1008112" cy="584775"/>
          </a:xfrm>
          <a:prstGeom prst="rect">
            <a:avLst/>
          </a:prstGeom>
          <a:noFill/>
        </p:spPr>
        <p:txBody>
          <a:bodyPr wrap="square" rtlCol="0">
            <a:spAutoFit/>
          </a:bodyPr>
          <a:lstStyle/>
          <a:p>
            <a:r>
              <a:rPr lang="en-US" altLang="en-US" b="1" dirty="0" smtClean="0"/>
              <a:t>Raptor MOU</a:t>
            </a:r>
            <a:endParaRPr lang="en-US" alt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91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91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916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91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916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916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915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ctrTitle"/>
          </p:nvPr>
        </p:nvSpPr>
        <p:spPr>
          <a:xfrm>
            <a:off x="539552" y="1268760"/>
            <a:ext cx="7848872" cy="4392488"/>
          </a:xfrm>
        </p:spPr>
        <p:txBody>
          <a:bodyPr/>
          <a:lstStyle/>
          <a:p>
            <a:r>
              <a:rPr lang="en-US" sz="2000" dirty="0" smtClean="0">
                <a:solidFill>
                  <a:srgbClr val="000000"/>
                </a:solidFill>
                <a:latin typeface="Tms Rmn"/>
              </a:rPr>
              <a:t> </a:t>
            </a:r>
            <a:endParaRPr lang="en-GB" dirty="0">
              <a:solidFill>
                <a:schemeClr val="tx1"/>
              </a:solidFill>
            </a:endParaRPr>
          </a:p>
        </p:txBody>
      </p:sp>
      <p:grpSp>
        <p:nvGrpSpPr>
          <p:cNvPr id="2" name="Group 11"/>
          <p:cNvGrpSpPr>
            <a:grpSpLocks/>
          </p:cNvGrpSpPr>
          <p:nvPr/>
        </p:nvGrpSpPr>
        <p:grpSpPr bwMode="auto">
          <a:xfrm>
            <a:off x="0" y="6019800"/>
            <a:ext cx="9144000" cy="990600"/>
            <a:chOff x="0" y="6019800"/>
            <a:chExt cx="9144000" cy="990600"/>
          </a:xfrm>
        </p:grpSpPr>
        <p:pic>
          <p:nvPicPr>
            <p:cNvPr id="32774" name="Picture 6" descr="AndeanFlamingoOmarRocha_KW"/>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19800"/>
              <a:ext cx="1439863"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7" descr="Gorilla_P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6021388"/>
              <a:ext cx="1439863" cy="95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Picture 8" descr="NorthernRightWhale03_Leigh Ogden_P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2138" y="6019800"/>
              <a:ext cx="1439862"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Picture 9" descr="PA1258441 carreta carreta© Jonathan Bird - Still Pictures_P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56138" y="6019800"/>
              <a:ext cx="1439862"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8" name="Picture 10" descr="WhaleShark_alan_J_1_P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80138" y="6019800"/>
              <a:ext cx="143986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Picture 11" descr="MonarchButterfly_PP"/>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704138" y="6019800"/>
              <a:ext cx="1439862"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 name="Rectangle 9"/>
          <p:cNvSpPr/>
          <p:nvPr/>
        </p:nvSpPr>
        <p:spPr>
          <a:xfrm>
            <a:off x="323528" y="1412776"/>
            <a:ext cx="8352928" cy="3108543"/>
          </a:xfrm>
          <a:prstGeom prst="rect">
            <a:avLst/>
          </a:prstGeom>
        </p:spPr>
        <p:txBody>
          <a:bodyPr wrap="square">
            <a:spAutoFit/>
          </a:bodyPr>
          <a:lstStyle/>
          <a:p>
            <a:pPr eaLnBrk="1" hangingPunct="1">
              <a:buFont typeface="Arial" charset="0"/>
              <a:buNone/>
            </a:pPr>
            <a:r>
              <a:rPr lang="en-GB" altLang="en-US" sz="2800" b="1" dirty="0" smtClean="0">
                <a:solidFill>
                  <a:schemeClr val="accent2"/>
                </a:solidFill>
              </a:rPr>
              <a:t>Produced </a:t>
            </a:r>
            <a:r>
              <a:rPr lang="en-GB" altLang="en-US" sz="2800" b="1" dirty="0" smtClean="0">
                <a:solidFill>
                  <a:schemeClr val="accent2"/>
                </a:solidFill>
              </a:rPr>
              <a:t>the following reviews in 2010-2011:</a:t>
            </a:r>
            <a:endParaRPr lang="en-GB" altLang="en-US" sz="2800" b="1" dirty="0" smtClean="0">
              <a:solidFill>
                <a:schemeClr val="accent2"/>
              </a:solidFill>
            </a:endParaRPr>
          </a:p>
          <a:p>
            <a:pPr eaLnBrk="1" hangingPunct="1">
              <a:buFont typeface="Arial" charset="0"/>
              <a:buNone/>
            </a:pPr>
            <a:endParaRPr lang="en-GB" altLang="en-US" sz="2800" b="1" dirty="0" smtClean="0">
              <a:solidFill>
                <a:schemeClr val="accent2"/>
              </a:solidFill>
            </a:endParaRPr>
          </a:p>
          <a:p>
            <a:pPr eaLnBrk="1" hangingPunct="1">
              <a:buFont typeface="Arial" pitchFamily="34" charset="0"/>
              <a:buChar char="•"/>
            </a:pPr>
            <a:r>
              <a:rPr lang="en-GB" altLang="en-US" sz="2800" dirty="0" smtClean="0">
                <a:solidFill>
                  <a:schemeClr val="accent2"/>
                </a:solidFill>
              </a:rPr>
              <a:t>Review </a:t>
            </a:r>
            <a:r>
              <a:rPr lang="en-GB" altLang="en-US" sz="2800" dirty="0" smtClean="0">
                <a:solidFill>
                  <a:schemeClr val="accent2"/>
                </a:solidFill>
              </a:rPr>
              <a:t>1: </a:t>
            </a:r>
            <a:r>
              <a:rPr lang="en-GB" altLang="en-US" sz="2800" dirty="0" smtClean="0">
                <a:solidFill>
                  <a:schemeClr val="accent2"/>
                </a:solidFill>
              </a:rPr>
              <a:t>Existing CMS &amp; Non CMS Agreements</a:t>
            </a:r>
          </a:p>
          <a:p>
            <a:pPr eaLnBrk="1" hangingPunct="1">
              <a:buFont typeface="Arial" pitchFamily="34" charset="0"/>
              <a:buChar char="•"/>
            </a:pPr>
            <a:endParaRPr lang="en-GB" altLang="en-US" sz="2800" dirty="0" smtClean="0">
              <a:solidFill>
                <a:schemeClr val="accent2"/>
              </a:solidFill>
            </a:endParaRPr>
          </a:p>
          <a:p>
            <a:pPr eaLnBrk="1" hangingPunct="1">
              <a:buFont typeface="Arial" pitchFamily="34" charset="0"/>
              <a:buChar char="•"/>
            </a:pPr>
            <a:r>
              <a:rPr lang="en-GB" altLang="en-US" sz="2800" dirty="0" smtClean="0">
                <a:solidFill>
                  <a:schemeClr val="accent2"/>
                </a:solidFill>
              </a:rPr>
              <a:t>Review </a:t>
            </a:r>
            <a:r>
              <a:rPr lang="en-GB" altLang="en-US" sz="2800" dirty="0" smtClean="0">
                <a:solidFill>
                  <a:schemeClr val="accent2"/>
                </a:solidFill>
              </a:rPr>
              <a:t>2: </a:t>
            </a:r>
            <a:r>
              <a:rPr lang="en-GB" altLang="en-US" sz="2800" dirty="0" smtClean="0">
                <a:solidFill>
                  <a:schemeClr val="accent2"/>
                </a:solidFill>
              </a:rPr>
              <a:t>Knowledge of Flyways, </a:t>
            </a:r>
            <a:r>
              <a:rPr lang="en-GB" altLang="en-US" sz="2800" dirty="0" smtClean="0">
                <a:solidFill>
                  <a:schemeClr val="accent2"/>
                </a:solidFill>
              </a:rPr>
              <a:t>Threats </a:t>
            </a:r>
            <a:r>
              <a:rPr lang="en-GB" altLang="en-US" sz="2800" dirty="0" smtClean="0">
                <a:solidFill>
                  <a:schemeClr val="accent2"/>
                </a:solidFill>
              </a:rPr>
              <a:t>&amp; </a:t>
            </a:r>
            <a:r>
              <a:rPr lang="en-GB" altLang="en-US" sz="2800" dirty="0" smtClean="0">
                <a:solidFill>
                  <a:schemeClr val="accent2"/>
                </a:solidFill>
              </a:rPr>
              <a:t>Gaps</a:t>
            </a:r>
            <a:endParaRPr lang="en-GB" altLang="en-US" sz="2800" dirty="0" smtClean="0">
              <a:solidFill>
                <a:schemeClr val="accent2"/>
              </a:solidFill>
            </a:endParaRPr>
          </a:p>
          <a:p>
            <a:pPr eaLnBrk="1" hangingPunct="1">
              <a:buFont typeface="Arial" pitchFamily="34" charset="0"/>
              <a:buChar char="•"/>
            </a:pPr>
            <a:endParaRPr lang="en-GB" altLang="en-US" sz="2800" dirty="0" smtClean="0">
              <a:solidFill>
                <a:schemeClr val="accent2"/>
              </a:solidFill>
            </a:endParaRPr>
          </a:p>
          <a:p>
            <a:pPr eaLnBrk="1" hangingPunct="1">
              <a:buFont typeface="Arial" pitchFamily="34" charset="0"/>
              <a:buChar char="•"/>
            </a:pPr>
            <a:r>
              <a:rPr lang="en-GB" altLang="en-US" sz="2800" dirty="0" smtClean="0">
                <a:solidFill>
                  <a:schemeClr val="accent2"/>
                </a:solidFill>
              </a:rPr>
              <a:t>Review </a:t>
            </a:r>
            <a:r>
              <a:rPr lang="en-GB" altLang="en-US" sz="2800" dirty="0" smtClean="0">
                <a:solidFill>
                  <a:schemeClr val="accent2"/>
                </a:solidFill>
              </a:rPr>
              <a:t>3: </a:t>
            </a:r>
            <a:r>
              <a:rPr lang="en-GB" altLang="en-US" sz="2800" dirty="0" smtClean="0">
                <a:solidFill>
                  <a:schemeClr val="accent2"/>
                </a:solidFill>
              </a:rPr>
              <a:t>Policy options and future </a:t>
            </a:r>
            <a:r>
              <a:rPr lang="en-GB" altLang="en-US" sz="2800" dirty="0" smtClean="0">
                <a:solidFill>
                  <a:schemeClr val="accent2"/>
                </a:solidFill>
              </a:rPr>
              <a:t>actions </a:t>
            </a:r>
            <a:endParaRPr lang="en-GB" altLang="en-US" sz="2800" dirty="0" smtClean="0">
              <a:solidFill>
                <a:schemeClr val="accent2"/>
              </a:solidFill>
            </a:endParaRPr>
          </a:p>
        </p:txBody>
      </p:sp>
      <p:sp>
        <p:nvSpPr>
          <p:cNvPr id="11" name="TextBox 10"/>
          <p:cNvSpPr txBox="1"/>
          <p:nvPr/>
        </p:nvSpPr>
        <p:spPr>
          <a:xfrm>
            <a:off x="1547664" y="476672"/>
            <a:ext cx="6696744" cy="584775"/>
          </a:xfrm>
          <a:prstGeom prst="rect">
            <a:avLst/>
          </a:prstGeom>
          <a:noFill/>
        </p:spPr>
        <p:txBody>
          <a:bodyPr wrap="square" rtlCol="0">
            <a:spAutoFit/>
          </a:bodyPr>
          <a:lstStyle/>
          <a:p>
            <a:r>
              <a:rPr lang="en-US" sz="3200" b="1" dirty="0" smtClean="0">
                <a:solidFill>
                  <a:schemeClr val="accent2"/>
                </a:solidFill>
              </a:rPr>
              <a:t>Activities Undertaken by FWG:</a:t>
            </a:r>
            <a:endParaRPr lang="en-US" sz="3200" b="1" dirty="0">
              <a:solidFill>
                <a:schemeClr val="accent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ctrTitle"/>
          </p:nvPr>
        </p:nvSpPr>
        <p:spPr>
          <a:xfrm>
            <a:off x="2123728" y="1268760"/>
            <a:ext cx="5040560" cy="3672407"/>
          </a:xfrm>
        </p:spPr>
        <p:txBody>
          <a:bodyPr/>
          <a:lstStyle/>
          <a:p>
            <a:r>
              <a:rPr lang="en-US" sz="2000" dirty="0" smtClean="0">
                <a:solidFill>
                  <a:srgbClr val="000000"/>
                </a:solidFill>
                <a:latin typeface="Tms Rmn"/>
              </a:rPr>
              <a:t>Contact Info</a:t>
            </a:r>
            <a:r>
              <a:rPr lang="en-US" sz="1600" dirty="0" smtClean="0">
                <a:solidFill>
                  <a:srgbClr val="000000"/>
                </a:solidFill>
                <a:latin typeface="Tms Rmn"/>
              </a:rPr>
              <a:t>: </a:t>
            </a:r>
            <a:br>
              <a:rPr lang="en-US" sz="1600" dirty="0" smtClean="0">
                <a:solidFill>
                  <a:srgbClr val="000000"/>
                </a:solidFill>
                <a:latin typeface="Tms Rmn"/>
              </a:rPr>
            </a:br>
            <a:r>
              <a:rPr lang="en-US" sz="1600" dirty="0" smtClean="0">
                <a:solidFill>
                  <a:srgbClr val="000000"/>
                </a:solidFill>
                <a:latin typeface="Tms Rmn"/>
              </a:rPr>
              <a:t/>
            </a:r>
            <a:br>
              <a:rPr lang="en-US" sz="1600" dirty="0" smtClean="0">
                <a:solidFill>
                  <a:srgbClr val="000000"/>
                </a:solidFill>
                <a:latin typeface="Tms Rmn"/>
              </a:rPr>
            </a:br>
            <a:r>
              <a:rPr lang="en-US" sz="1800" dirty="0" smtClean="0">
                <a:solidFill>
                  <a:srgbClr val="000000"/>
                </a:solidFill>
                <a:latin typeface="Tms Rmn"/>
              </a:rPr>
              <a:t>Monika Thiele</a:t>
            </a:r>
            <a:br>
              <a:rPr lang="en-US" sz="1800" dirty="0" smtClean="0">
                <a:solidFill>
                  <a:srgbClr val="000000"/>
                </a:solidFill>
                <a:latin typeface="Tms Rmn"/>
              </a:rPr>
            </a:br>
            <a:r>
              <a:rPr lang="en-US" sz="1800" dirty="0" smtClean="0">
                <a:solidFill>
                  <a:srgbClr val="000000"/>
                </a:solidFill>
                <a:latin typeface="Tms Rmn"/>
              </a:rPr>
              <a:t>Focal Point for North America</a:t>
            </a:r>
            <a:br>
              <a:rPr lang="en-US" sz="1800" dirty="0" smtClean="0">
                <a:solidFill>
                  <a:srgbClr val="000000"/>
                </a:solidFill>
                <a:latin typeface="Tms Rmn"/>
              </a:rPr>
            </a:br>
            <a:r>
              <a:rPr lang="en-US" sz="1800" dirty="0" smtClean="0">
                <a:solidFill>
                  <a:srgbClr val="000000"/>
                </a:solidFill>
                <a:latin typeface="Tms Rmn"/>
              </a:rPr>
              <a:t>UNEP/CMS</a:t>
            </a:r>
            <a:br>
              <a:rPr lang="en-US" sz="1800" dirty="0" smtClean="0">
                <a:solidFill>
                  <a:srgbClr val="000000"/>
                </a:solidFill>
                <a:latin typeface="Tms Rmn"/>
              </a:rPr>
            </a:br>
            <a:r>
              <a:rPr lang="en-US" sz="1800" dirty="0" smtClean="0">
                <a:solidFill>
                  <a:srgbClr val="000000"/>
                </a:solidFill>
                <a:latin typeface="Tms Rmn"/>
              </a:rPr>
              <a:t>Regional Office for North America  </a:t>
            </a:r>
            <a:br>
              <a:rPr lang="en-US" sz="1800" dirty="0" smtClean="0">
                <a:solidFill>
                  <a:srgbClr val="000000"/>
                </a:solidFill>
                <a:latin typeface="Tms Rmn"/>
              </a:rPr>
            </a:br>
            <a:r>
              <a:rPr lang="en-US" sz="1800" dirty="0" smtClean="0">
                <a:solidFill>
                  <a:srgbClr val="000000"/>
                </a:solidFill>
                <a:latin typeface="Tms Rmn"/>
              </a:rPr>
              <a:t>900 17th St. NW Suite 506 </a:t>
            </a:r>
            <a:br>
              <a:rPr lang="en-US" sz="1800" dirty="0" smtClean="0">
                <a:solidFill>
                  <a:srgbClr val="000000"/>
                </a:solidFill>
                <a:latin typeface="Tms Rmn"/>
              </a:rPr>
            </a:br>
            <a:r>
              <a:rPr lang="en-US" sz="1800" dirty="0" smtClean="0">
                <a:solidFill>
                  <a:srgbClr val="000000"/>
                </a:solidFill>
                <a:latin typeface="Tms Rmn"/>
              </a:rPr>
              <a:t>Washington, DC 20006 USA</a:t>
            </a:r>
            <a:br>
              <a:rPr lang="en-US" sz="1800" dirty="0" smtClean="0">
                <a:solidFill>
                  <a:srgbClr val="000000"/>
                </a:solidFill>
                <a:latin typeface="Tms Rmn"/>
              </a:rPr>
            </a:br>
            <a:r>
              <a:rPr lang="en-US" sz="1800" dirty="0" smtClean="0">
                <a:solidFill>
                  <a:srgbClr val="000000"/>
                </a:solidFill>
                <a:latin typeface="Tms Rmn"/>
              </a:rPr>
              <a:t>Tel.: (+1 202) 974-1309 </a:t>
            </a:r>
            <a:br>
              <a:rPr lang="en-US" sz="1800" dirty="0" smtClean="0">
                <a:solidFill>
                  <a:srgbClr val="000000"/>
                </a:solidFill>
                <a:latin typeface="Tms Rmn"/>
              </a:rPr>
            </a:br>
            <a:r>
              <a:rPr lang="en-US" sz="1800" u="sng" dirty="0" smtClean="0">
                <a:solidFill>
                  <a:schemeClr val="tx1"/>
                </a:solidFill>
                <a:latin typeface="Tms Rmn"/>
              </a:rPr>
              <a:t>www.cms.int</a:t>
            </a:r>
            <a:br>
              <a:rPr lang="en-US" sz="1800" u="sng" dirty="0" smtClean="0">
                <a:solidFill>
                  <a:schemeClr val="tx1"/>
                </a:solidFill>
                <a:latin typeface="Tms Rmn"/>
              </a:rPr>
            </a:br>
            <a:r>
              <a:rPr lang="en-US" sz="1800" u="sng" dirty="0" smtClean="0">
                <a:solidFill>
                  <a:schemeClr val="tx1"/>
                </a:solidFill>
                <a:latin typeface="Tms Rmn"/>
              </a:rPr>
              <a:t>monika.thiele@unep.org</a:t>
            </a:r>
            <a:endParaRPr lang="en-GB" dirty="0">
              <a:solidFill>
                <a:schemeClr val="tx1"/>
              </a:solidFill>
            </a:endParaRPr>
          </a:p>
        </p:txBody>
      </p:sp>
      <p:grpSp>
        <p:nvGrpSpPr>
          <p:cNvPr id="32771" name="Group 11"/>
          <p:cNvGrpSpPr>
            <a:grpSpLocks/>
          </p:cNvGrpSpPr>
          <p:nvPr/>
        </p:nvGrpSpPr>
        <p:grpSpPr bwMode="auto">
          <a:xfrm>
            <a:off x="0" y="6019800"/>
            <a:ext cx="9144000" cy="990600"/>
            <a:chOff x="0" y="6019800"/>
            <a:chExt cx="9144000" cy="990600"/>
          </a:xfrm>
        </p:grpSpPr>
        <p:pic>
          <p:nvPicPr>
            <p:cNvPr id="32774" name="Picture 6" descr="AndeanFlamingoOmarRocha_KW"/>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19800"/>
              <a:ext cx="1439863"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7" descr="Gorilla_P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6021388"/>
              <a:ext cx="1439863" cy="95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Picture 8" descr="NorthernRightWhale03_Leigh Ogden_P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2138" y="6019800"/>
              <a:ext cx="1439862"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Picture 9" descr="PA1258441 carreta carreta© Jonathan Bird - Still Pictures_P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56138" y="6019800"/>
              <a:ext cx="1439862" cy="96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8" name="Picture 10" descr="WhaleShark_alan_J_1_P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80138" y="6019800"/>
              <a:ext cx="143986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Picture 11" descr="MonarchButterfly_PP"/>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704138" y="6019800"/>
              <a:ext cx="1439862"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NBSAPs Botswana Presentation-2011_03.03.2011">
  <a:themeElements>
    <a:clrScheme name="Regional_Seas_Bangkok_2009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egional_Seas_Bangkok_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0066"/>
            </a:solidFill>
            <a:effectLst/>
            <a:latin typeface="Arial" charset="0"/>
          </a:defRPr>
        </a:defPPr>
      </a:lstStyle>
    </a:lnDef>
  </a:objectDefaults>
  <a:extraClrSchemeLst>
    <a:extraClrScheme>
      <a:clrScheme name="Regional_Seas_Bangkok_2009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egional_Seas_Bangkok_2009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egional_Seas_Bangkok_2009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gional_Seas_Bangkok_2009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egional_Seas_Bangkok_20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egional_Seas_Bangkok_20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egional_Seas_Bangkok_20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NBSAPs Botswana Presentation-2011_03.03.2011</Template>
  <TotalTime>3584</TotalTime>
  <Words>788</Words>
  <Application>Microsoft Office PowerPoint</Application>
  <PresentationFormat>On-screen Show (4:3)</PresentationFormat>
  <Paragraphs>71</Paragraphs>
  <Slides>10</Slides>
  <Notes>3</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NBSAPs Botswana Presentation-2011_03.03.2011</vt:lpstr>
      <vt:lpstr>Slide 1</vt:lpstr>
      <vt:lpstr>Slide 2</vt:lpstr>
      <vt:lpstr>Legal  Framework</vt:lpstr>
      <vt:lpstr>CMS MoUs in North America</vt:lpstr>
      <vt:lpstr>RESOLUTION 10.10: GUIDANCE ON GLOBAL FLYWAY  CONSERVATION AND OPTIONS FOR POLICY ARRANGEMENTS </vt:lpstr>
      <vt:lpstr>Slide 6</vt:lpstr>
      <vt:lpstr>Slide 7</vt:lpstr>
      <vt:lpstr> </vt:lpstr>
      <vt:lpstr>Contact Info:   Monika Thiele Focal Point for North America UNEP/CMS Regional Office for North America   900 17th St. NW Suite 506  Washington, DC 20006 USA Tel.: (+1 202) 974-1309  www.cms.int monika.thiele@unep.org</vt:lpstr>
      <vt:lpstr>Presentation Outline  1.  Overview of CMS -Mission &amp; Legal Framework Slide &amp; Role on WHMSI  2.  Overview of Flyways Res 10.10 (major aspects related to Americas) Flyways Working Group   3. MOUs in NA (Andean Flamingo MOU &amp; Grassland Birds MOU &amp; Ruddy Headed Goose MOU)</vt:lpstr>
    </vt:vector>
  </TitlesOfParts>
  <Company>United Nations Volunteers (UNV) programme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Francisco Rilla</dc:creator>
  <cp:lastModifiedBy>mthiele</cp:lastModifiedBy>
  <cp:revision>331</cp:revision>
  <cp:lastPrinted>2010-04-20T10:54:16Z</cp:lastPrinted>
  <dcterms:created xsi:type="dcterms:W3CDTF">2011-03-16T16:20:25Z</dcterms:created>
  <dcterms:modified xsi:type="dcterms:W3CDTF">2014-01-15T18:37:48Z</dcterms:modified>
</cp:coreProperties>
</file>